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4" r:id="rId7"/>
    <p:sldId id="266" r:id="rId8"/>
    <p:sldId id="259" r:id="rId9"/>
    <p:sldId id="263" r:id="rId10"/>
    <p:sldId id="262" r:id="rId11"/>
    <p:sldId id="261" r:id="rId12"/>
    <p:sldId id="265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BC"/>
    <a:srgbClr val="15BEF0"/>
    <a:srgbClr val="FDB71A"/>
    <a:srgbClr val="3D5567"/>
    <a:srgbClr val="E4ECED"/>
    <a:srgbClr val="D31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C0AC5F-9125-4740-AE8C-B94445041612}" v="1" dt="2025-10-03T18:10:47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5130" autoAdjust="0"/>
  </p:normalViewPr>
  <p:slideViewPr>
    <p:cSldViewPr snapToGrid="0">
      <p:cViewPr varScale="1">
        <p:scale>
          <a:sx n="57" d="100"/>
          <a:sy n="57" d="100"/>
        </p:scale>
        <p:origin x="101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YES, Louise (YORKSHIRE AMBULANCE SERVICE NHS TRUST)" userId="ae0add5d-f740-428e-8cd9-1f76d1ac73ba" providerId="ADAL" clId="{E1784024-ACE0-4808-804E-A88F1F3FDD25}"/>
    <pc:docChg chg="undo custSel addSld delSld modSld">
      <pc:chgData name="BOYES, Louise (YORKSHIRE AMBULANCE SERVICE NHS TRUST)" userId="ae0add5d-f740-428e-8cd9-1f76d1ac73ba" providerId="ADAL" clId="{E1784024-ACE0-4808-804E-A88F1F3FDD25}" dt="2025-09-30T11:22:03.627" v="159" actId="20577"/>
      <pc:docMkLst>
        <pc:docMk/>
      </pc:docMkLst>
      <pc:sldChg chg="addSp delSp modSp mod">
        <pc:chgData name="BOYES, Louise (YORKSHIRE AMBULANCE SERVICE NHS TRUST)" userId="ae0add5d-f740-428e-8cd9-1f76d1ac73ba" providerId="ADAL" clId="{E1784024-ACE0-4808-804E-A88F1F3FDD25}" dt="2025-09-24T16:18:46.624" v="46" actId="1076"/>
        <pc:sldMkLst>
          <pc:docMk/>
          <pc:sldMk cId="1612087356" sldId="256"/>
        </pc:sldMkLst>
        <pc:spChg chg="mod">
          <ac:chgData name="BOYES, Louise (YORKSHIRE AMBULANCE SERVICE NHS TRUST)" userId="ae0add5d-f740-428e-8cd9-1f76d1ac73ba" providerId="ADAL" clId="{E1784024-ACE0-4808-804E-A88F1F3FDD25}" dt="2025-09-24T16:16:49.626" v="36" actId="14100"/>
          <ac:spMkLst>
            <pc:docMk/>
            <pc:sldMk cId="1612087356" sldId="256"/>
            <ac:spMk id="2" creationId="{48927F9C-7BC5-5655-62DC-AEAEAFBB01C7}"/>
          </ac:spMkLst>
        </pc:spChg>
        <pc:grpChg chg="mod">
          <ac:chgData name="BOYES, Louise (YORKSHIRE AMBULANCE SERVICE NHS TRUST)" userId="ae0add5d-f740-428e-8cd9-1f76d1ac73ba" providerId="ADAL" clId="{E1784024-ACE0-4808-804E-A88F1F3FDD25}" dt="2025-09-24T16:16:32.089" v="32" actId="14100"/>
          <ac:grpSpMkLst>
            <pc:docMk/>
            <pc:sldMk cId="1612087356" sldId="256"/>
            <ac:grpSpMk id="11" creationId="{7E077627-62D2-7F6A-13A4-BE95803AAE12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14:27.999" v="18" actId="1076"/>
          <ac:picMkLst>
            <pc:docMk/>
            <pc:sldMk cId="1612087356" sldId="256"/>
            <ac:picMk id="3" creationId="{62BB584B-D5D3-4F93-632E-A095CF1F66BD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17:16.944" v="39" actId="1076"/>
          <ac:picMkLst>
            <pc:docMk/>
            <pc:sldMk cId="1612087356" sldId="256"/>
            <ac:picMk id="5" creationId="{8AE4AB6F-4EFA-01CB-BC68-CA2ACBDF0EA2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8:46.624" v="46" actId="1076"/>
          <ac:picMkLst>
            <pc:docMk/>
            <pc:sldMk cId="1612087356" sldId="256"/>
            <ac:picMk id="8" creationId="{FA35F6E8-C3DE-65F7-0ABE-9A60CD3A08DC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3:35.350" v="14" actId="1076"/>
          <ac:picMkLst>
            <pc:docMk/>
            <pc:sldMk cId="1612087356" sldId="256"/>
            <ac:picMk id="10" creationId="{01AFDD25-C9F9-F76F-2539-3752DD7E3002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18:38.707" v="45" actId="1076"/>
        <pc:sldMkLst>
          <pc:docMk/>
          <pc:sldMk cId="3239711205" sldId="257"/>
        </pc:sldMkLst>
        <pc:spChg chg="mod">
          <ac:chgData name="BOYES, Louise (YORKSHIRE AMBULANCE SERVICE NHS TRUST)" userId="ae0add5d-f740-428e-8cd9-1f76d1ac73ba" providerId="ADAL" clId="{E1784024-ACE0-4808-804E-A88F1F3FDD25}" dt="2025-09-24T16:17:38.084" v="40"/>
          <ac:spMkLst>
            <pc:docMk/>
            <pc:sldMk cId="3239711205" sldId="257"/>
            <ac:spMk id="12" creationId="{3C989FFA-1249-185B-1BE0-98A9295CA9F5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17:47.874" v="43" actId="1076"/>
          <ac:grpSpMkLst>
            <pc:docMk/>
            <pc:sldMk cId="3239711205" sldId="257"/>
            <ac:grpSpMk id="11" creationId="{68274309-389B-2779-77F8-E78FB97FC1E2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18:38.707" v="45" actId="1076"/>
          <ac:picMkLst>
            <pc:docMk/>
            <pc:sldMk cId="3239711205" sldId="257"/>
            <ac:picMk id="3" creationId="{71C3B771-58A9-D01D-367D-AE1439C8AFB7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7:38.084" v="40"/>
          <ac:picMkLst>
            <pc:docMk/>
            <pc:sldMk cId="3239711205" sldId="257"/>
            <ac:picMk id="13" creationId="{F8E433F1-C665-43FA-669F-2049AFE5F1B4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7:38.084" v="40"/>
          <ac:picMkLst>
            <pc:docMk/>
            <pc:sldMk cId="3239711205" sldId="257"/>
            <ac:picMk id="14" creationId="{53683DD0-9203-3C54-8BDE-3924A5560E4F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17:52.624" v="44" actId="1076"/>
          <ac:picMkLst>
            <pc:docMk/>
            <pc:sldMk cId="3239711205" sldId="257"/>
            <ac:picMk id="19" creationId="{C280E822-0249-E995-0B2C-5E27AFEE176D}"/>
          </ac:picMkLst>
        </pc:picChg>
      </pc:sldChg>
      <pc:sldChg chg="addSp delSp modSp add del mod">
        <pc:chgData name="BOYES, Louise (YORKSHIRE AMBULANCE SERVICE NHS TRUST)" userId="ae0add5d-f740-428e-8cd9-1f76d1ac73ba" providerId="ADAL" clId="{E1784024-ACE0-4808-804E-A88F1F3FDD25}" dt="2025-09-30T08:08:37.081" v="75" actId="2696"/>
        <pc:sldMkLst>
          <pc:docMk/>
          <pc:sldMk cId="4277312407" sldId="258"/>
        </pc:sldMkLst>
      </pc:sldChg>
      <pc:sldChg chg="addSp delSp modSp mod">
        <pc:chgData name="BOYES, Louise (YORKSHIRE AMBULANCE SERVICE NHS TRUST)" userId="ae0add5d-f740-428e-8cd9-1f76d1ac73ba" providerId="ADAL" clId="{E1784024-ACE0-4808-804E-A88F1F3FDD25}" dt="2025-09-24T16:19:26.697" v="52"/>
        <pc:sldMkLst>
          <pc:docMk/>
          <pc:sldMk cId="3528994136" sldId="259"/>
        </pc:sldMkLst>
        <pc:spChg chg="mod">
          <ac:chgData name="BOYES, Louise (YORKSHIRE AMBULANCE SERVICE NHS TRUST)" userId="ae0add5d-f740-428e-8cd9-1f76d1ac73ba" providerId="ADAL" clId="{E1784024-ACE0-4808-804E-A88F1F3FDD25}" dt="2025-09-24T16:19:26.697" v="52"/>
          <ac:spMkLst>
            <pc:docMk/>
            <pc:sldMk cId="3528994136" sldId="259"/>
            <ac:spMk id="6" creationId="{82C26721-73E7-9E23-23D9-E4F2C5CE8754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19:26.697" v="52"/>
          <ac:grpSpMkLst>
            <pc:docMk/>
            <pc:sldMk cId="3528994136" sldId="259"/>
            <ac:grpSpMk id="2" creationId="{F7B1983A-1ADE-F48F-8912-AE7722A9AD75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19:26.697" v="52"/>
          <ac:picMkLst>
            <pc:docMk/>
            <pc:sldMk cId="3528994136" sldId="259"/>
            <ac:picMk id="10" creationId="{5749C987-3353-6214-9812-9FCDAB797E55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9:26.697" v="52"/>
          <ac:picMkLst>
            <pc:docMk/>
            <pc:sldMk cId="3528994136" sldId="259"/>
            <ac:picMk id="12" creationId="{8E152E2E-217D-F81A-CC96-60BCA01D1C93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19:26.697" v="52"/>
          <ac:picMkLst>
            <pc:docMk/>
            <pc:sldMk cId="3528994136" sldId="259"/>
            <ac:picMk id="13" creationId="{0B4E5382-FC14-A34E-C799-932DFF165D8A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20:22.867" v="62"/>
        <pc:sldMkLst>
          <pc:docMk/>
          <pc:sldMk cId="1462760390" sldId="260"/>
        </pc:sldMkLst>
        <pc:spChg chg="mod">
          <ac:chgData name="BOYES, Louise (YORKSHIRE AMBULANCE SERVICE NHS TRUST)" userId="ae0add5d-f740-428e-8cd9-1f76d1ac73ba" providerId="ADAL" clId="{E1784024-ACE0-4808-804E-A88F1F3FDD25}" dt="2025-09-24T16:20:22.867" v="62"/>
          <ac:spMkLst>
            <pc:docMk/>
            <pc:sldMk cId="1462760390" sldId="260"/>
            <ac:spMk id="4" creationId="{197113BD-6DCD-E643-BFE7-3D6A1427FBD9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20:22.867" v="62"/>
          <ac:grpSpMkLst>
            <pc:docMk/>
            <pc:sldMk cId="1462760390" sldId="260"/>
            <ac:grpSpMk id="3" creationId="{363DC976-EE72-F488-584D-1B18A877CBB5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20:22.867" v="62"/>
          <ac:picMkLst>
            <pc:docMk/>
            <pc:sldMk cId="1462760390" sldId="260"/>
            <ac:picMk id="7" creationId="{47F8C4AD-8EBA-017A-FC0B-D1EC27FDA282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20:22.867" v="62"/>
          <ac:picMkLst>
            <pc:docMk/>
            <pc:sldMk cId="1462760390" sldId="260"/>
            <ac:picMk id="8" creationId="{DD7A5399-774B-8189-E117-44FCF1CF8D52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20:22.867" v="62"/>
          <ac:picMkLst>
            <pc:docMk/>
            <pc:sldMk cId="1462760390" sldId="260"/>
            <ac:picMk id="9" creationId="{AC731991-D23F-59EF-BAD8-228F45A564AB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20:03.795" v="58"/>
        <pc:sldMkLst>
          <pc:docMk/>
          <pc:sldMk cId="13312420" sldId="261"/>
        </pc:sldMkLst>
        <pc:spChg chg="mod">
          <ac:chgData name="BOYES, Louise (YORKSHIRE AMBULANCE SERVICE NHS TRUST)" userId="ae0add5d-f740-428e-8cd9-1f76d1ac73ba" providerId="ADAL" clId="{E1784024-ACE0-4808-804E-A88F1F3FDD25}" dt="2025-09-24T16:20:03.795" v="58"/>
          <ac:spMkLst>
            <pc:docMk/>
            <pc:sldMk cId="13312420" sldId="261"/>
            <ac:spMk id="6" creationId="{1A57378B-CE3B-E43F-7946-6DBF1C91AAFE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20:03.795" v="58"/>
          <ac:grpSpMkLst>
            <pc:docMk/>
            <pc:sldMk cId="13312420" sldId="261"/>
            <ac:grpSpMk id="5" creationId="{99BF748B-B315-A78E-E799-35D63EA494E0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20:03.795" v="58"/>
          <ac:picMkLst>
            <pc:docMk/>
            <pc:sldMk cId="13312420" sldId="261"/>
            <ac:picMk id="8" creationId="{70C1E2A3-C484-2E04-EC39-8374E17B539F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20:03.795" v="58"/>
          <ac:picMkLst>
            <pc:docMk/>
            <pc:sldMk cId="13312420" sldId="261"/>
            <ac:picMk id="9" creationId="{41ED970B-C29D-F67D-A013-CF5B5BA47D2F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20:03.795" v="58"/>
          <ac:picMkLst>
            <pc:docMk/>
            <pc:sldMk cId="13312420" sldId="261"/>
            <ac:picMk id="10" creationId="{7F601757-BA5B-16D7-4D91-5C5974315F2D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19:45.398" v="56"/>
        <pc:sldMkLst>
          <pc:docMk/>
          <pc:sldMk cId="3823042524" sldId="262"/>
        </pc:sldMkLst>
        <pc:spChg chg="mod">
          <ac:chgData name="BOYES, Louise (YORKSHIRE AMBULANCE SERVICE NHS TRUST)" userId="ae0add5d-f740-428e-8cd9-1f76d1ac73ba" providerId="ADAL" clId="{E1784024-ACE0-4808-804E-A88F1F3FDD25}" dt="2025-09-24T16:19:45.398" v="56"/>
          <ac:spMkLst>
            <pc:docMk/>
            <pc:sldMk cId="3823042524" sldId="262"/>
            <ac:spMk id="11" creationId="{3CF372F1-1181-591D-C7BF-25703D3DF923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19:45.398" v="56"/>
          <ac:grpSpMkLst>
            <pc:docMk/>
            <pc:sldMk cId="3823042524" sldId="262"/>
            <ac:grpSpMk id="6" creationId="{4DE0C853-00A8-29A2-CE24-FABCADEC72AF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19:45.398" v="56"/>
          <ac:picMkLst>
            <pc:docMk/>
            <pc:sldMk cId="3823042524" sldId="262"/>
            <ac:picMk id="13" creationId="{57073225-549C-EDE5-8045-7113C4227B90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9:45.398" v="56"/>
          <ac:picMkLst>
            <pc:docMk/>
            <pc:sldMk cId="3823042524" sldId="262"/>
            <ac:picMk id="14" creationId="{5AAB0A3B-5673-82CA-43AC-70E87D3C6F0E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19:45.398" v="56"/>
          <ac:picMkLst>
            <pc:docMk/>
            <pc:sldMk cId="3823042524" sldId="262"/>
            <ac:picMk id="15" creationId="{C7CF047E-68B3-AA08-6723-579C28650F41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19:37.031" v="54"/>
        <pc:sldMkLst>
          <pc:docMk/>
          <pc:sldMk cId="3155490687" sldId="263"/>
        </pc:sldMkLst>
        <pc:spChg chg="mod">
          <ac:chgData name="BOYES, Louise (YORKSHIRE AMBULANCE SERVICE NHS TRUST)" userId="ae0add5d-f740-428e-8cd9-1f76d1ac73ba" providerId="ADAL" clId="{E1784024-ACE0-4808-804E-A88F1F3FDD25}" dt="2025-09-24T16:19:37.031" v="54"/>
          <ac:spMkLst>
            <pc:docMk/>
            <pc:sldMk cId="3155490687" sldId="263"/>
            <ac:spMk id="13" creationId="{09549FAF-3262-9AA7-5251-0CE9696670D3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19:37.031" v="54"/>
          <ac:grpSpMkLst>
            <pc:docMk/>
            <pc:sldMk cId="3155490687" sldId="263"/>
            <ac:grpSpMk id="6" creationId="{36FB8020-DC82-92C6-12D3-91D2C11481C3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19:37.031" v="54"/>
          <ac:picMkLst>
            <pc:docMk/>
            <pc:sldMk cId="3155490687" sldId="263"/>
            <ac:picMk id="14" creationId="{CD3DFCC6-3B0F-0CA8-58B6-6908FC322DD5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9:37.031" v="54"/>
          <ac:picMkLst>
            <pc:docMk/>
            <pc:sldMk cId="3155490687" sldId="263"/>
            <ac:picMk id="15" creationId="{AB03BF27-AB4B-20C8-4751-96C24591F115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19:37.031" v="54"/>
          <ac:picMkLst>
            <pc:docMk/>
            <pc:sldMk cId="3155490687" sldId="263"/>
            <ac:picMk id="16" creationId="{2D35E103-FA3C-82A6-1314-9CA16B3013E2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19:07.486" v="48"/>
        <pc:sldMkLst>
          <pc:docMk/>
          <pc:sldMk cId="1706861047" sldId="264"/>
        </pc:sldMkLst>
        <pc:spChg chg="mod">
          <ac:chgData name="BOYES, Louise (YORKSHIRE AMBULANCE SERVICE NHS TRUST)" userId="ae0add5d-f740-428e-8cd9-1f76d1ac73ba" providerId="ADAL" clId="{E1784024-ACE0-4808-804E-A88F1F3FDD25}" dt="2025-09-24T16:19:07.486" v="48"/>
          <ac:spMkLst>
            <pc:docMk/>
            <pc:sldMk cId="1706861047" sldId="264"/>
            <ac:spMk id="10" creationId="{C74B3172-B310-43D7-42D4-E2912F17BDFF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19:07.486" v="48"/>
          <ac:grpSpMkLst>
            <pc:docMk/>
            <pc:sldMk cId="1706861047" sldId="264"/>
            <ac:grpSpMk id="6" creationId="{8E7EC139-F3B7-C55F-127B-FC4EC1374E9A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19:07.486" v="48"/>
          <ac:picMkLst>
            <pc:docMk/>
            <pc:sldMk cId="1706861047" sldId="264"/>
            <ac:picMk id="11" creationId="{061BEBD3-D626-7C08-D9BA-4DCED1FD3E9B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19:07.486" v="48"/>
          <ac:picMkLst>
            <pc:docMk/>
            <pc:sldMk cId="1706861047" sldId="264"/>
            <ac:picMk id="12" creationId="{0F8E03E7-6D4A-57A1-DDE5-171F357EDC1A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19:07.486" v="48"/>
          <ac:picMkLst>
            <pc:docMk/>
            <pc:sldMk cId="1706861047" sldId="264"/>
            <ac:picMk id="13" creationId="{14C35D93-CD46-E342-BB9C-21C0786E7AB8}"/>
          </ac:picMkLst>
        </pc:picChg>
      </pc:sldChg>
      <pc:sldChg chg="addSp delSp modSp mod">
        <pc:chgData name="BOYES, Louise (YORKSHIRE AMBULANCE SERVICE NHS TRUST)" userId="ae0add5d-f740-428e-8cd9-1f76d1ac73ba" providerId="ADAL" clId="{E1784024-ACE0-4808-804E-A88F1F3FDD25}" dt="2025-09-24T16:20:15.066" v="60"/>
        <pc:sldMkLst>
          <pc:docMk/>
          <pc:sldMk cId="2191896850" sldId="265"/>
        </pc:sldMkLst>
        <pc:spChg chg="mod">
          <ac:chgData name="BOYES, Louise (YORKSHIRE AMBULANCE SERVICE NHS TRUST)" userId="ae0add5d-f740-428e-8cd9-1f76d1ac73ba" providerId="ADAL" clId="{E1784024-ACE0-4808-804E-A88F1F3FDD25}" dt="2025-09-24T16:20:15.066" v="60"/>
          <ac:spMkLst>
            <pc:docMk/>
            <pc:sldMk cId="2191896850" sldId="265"/>
            <ac:spMk id="10" creationId="{4849CA46-4464-509D-6272-CDAFBE02A32D}"/>
          </ac:spMkLst>
        </pc:spChg>
        <pc:grpChg chg="add mod">
          <ac:chgData name="BOYES, Louise (YORKSHIRE AMBULANCE SERVICE NHS TRUST)" userId="ae0add5d-f740-428e-8cd9-1f76d1ac73ba" providerId="ADAL" clId="{E1784024-ACE0-4808-804E-A88F1F3FDD25}" dt="2025-09-24T16:20:15.066" v="60"/>
          <ac:grpSpMkLst>
            <pc:docMk/>
            <pc:sldMk cId="2191896850" sldId="265"/>
            <ac:grpSpMk id="9" creationId="{5BA4AC5A-2463-C390-C727-FC7A04E9664D}"/>
          </ac:grpSpMkLst>
        </pc:grpChg>
        <pc:picChg chg="mod">
          <ac:chgData name="BOYES, Louise (YORKSHIRE AMBULANCE SERVICE NHS TRUST)" userId="ae0add5d-f740-428e-8cd9-1f76d1ac73ba" providerId="ADAL" clId="{E1784024-ACE0-4808-804E-A88F1F3FDD25}" dt="2025-09-24T16:20:15.066" v="60"/>
          <ac:picMkLst>
            <pc:docMk/>
            <pc:sldMk cId="2191896850" sldId="265"/>
            <ac:picMk id="11" creationId="{E6A506C6-9E03-FDD9-E292-72906A17244A}"/>
          </ac:picMkLst>
        </pc:picChg>
        <pc:picChg chg="mod">
          <ac:chgData name="BOYES, Louise (YORKSHIRE AMBULANCE SERVICE NHS TRUST)" userId="ae0add5d-f740-428e-8cd9-1f76d1ac73ba" providerId="ADAL" clId="{E1784024-ACE0-4808-804E-A88F1F3FDD25}" dt="2025-09-24T16:20:15.066" v="60"/>
          <ac:picMkLst>
            <pc:docMk/>
            <pc:sldMk cId="2191896850" sldId="265"/>
            <ac:picMk id="12" creationId="{73948B46-7719-BFF1-F22B-C7155E270F75}"/>
          </ac:picMkLst>
        </pc:picChg>
        <pc:picChg chg="add mod">
          <ac:chgData name="BOYES, Louise (YORKSHIRE AMBULANCE SERVICE NHS TRUST)" userId="ae0add5d-f740-428e-8cd9-1f76d1ac73ba" providerId="ADAL" clId="{E1784024-ACE0-4808-804E-A88F1F3FDD25}" dt="2025-09-24T16:20:15.066" v="60"/>
          <ac:picMkLst>
            <pc:docMk/>
            <pc:sldMk cId="2191896850" sldId="265"/>
            <ac:picMk id="13" creationId="{400F372E-1E54-31EE-0AB0-8BAD6A344109}"/>
          </ac:picMkLst>
        </pc:picChg>
      </pc:sldChg>
      <pc:sldChg chg="del">
        <pc:chgData name="BOYES, Louise (YORKSHIRE AMBULANCE SERVICE NHS TRUST)" userId="ae0add5d-f740-428e-8cd9-1f76d1ac73ba" providerId="ADAL" clId="{E1784024-ACE0-4808-804E-A88F1F3FDD25}" dt="2025-09-30T07:08:37.751" v="64" actId="2696"/>
        <pc:sldMkLst>
          <pc:docMk/>
          <pc:sldMk cId="2321380103" sldId="266"/>
        </pc:sldMkLst>
      </pc:sldChg>
      <pc:sldChg chg="addSp delSp modSp add mod delAnim modAnim modNotesTx">
        <pc:chgData name="BOYES, Louise (YORKSHIRE AMBULANCE SERVICE NHS TRUST)" userId="ae0add5d-f740-428e-8cd9-1f76d1ac73ba" providerId="ADAL" clId="{E1784024-ACE0-4808-804E-A88F1F3FDD25}" dt="2025-09-30T11:22:03.627" v="159" actId="20577"/>
        <pc:sldMkLst>
          <pc:docMk/>
          <pc:sldMk cId="3506139787" sldId="266"/>
        </pc:sldMkLst>
        <pc:spChg chg="add mod">
          <ac:chgData name="BOYES, Louise (YORKSHIRE AMBULANCE SERVICE NHS TRUST)" userId="ae0add5d-f740-428e-8cd9-1f76d1ac73ba" providerId="ADAL" clId="{E1784024-ACE0-4808-804E-A88F1F3FDD25}" dt="2025-09-30T11:18:37.642" v="92" actId="16037"/>
          <ac:spMkLst>
            <pc:docMk/>
            <pc:sldMk cId="3506139787" sldId="266"/>
            <ac:spMk id="4" creationId="{D680AD0C-AF1A-15C0-590D-61608B8043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D8EE-5AA6-4FF5-BC84-A3A202057E5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28314-3E6B-4BD0-A3C4-7C8EAAA13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82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64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05B4-8342-96B6-AEF0-3AFA7FE0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E0C1F-555E-0D3F-CB16-0F97E641E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E1AB9-C480-AB7E-529A-F6A94E105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all so much for taking part today, I hope you enjoyed the session and feel confident to leave here today, knowing that you now have the skills to potentially save a life.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have any questions, please let me know on your way out.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C5EA9-2F66-F675-8FF6-0E96CE65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7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 to Restart a Heart Day 2025!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start with some introductions…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[WHO AM I?] My name is [name] and I am a [job role]. (Introduce other people if there is more than one volunteer).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[WHY AM I HERE?] Today, I am here to teach you how to perform CPR – which is a simple life-saving technique to help someone in cardiac arrest.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[WHAT IS RESTART A HEART DAY?] Today, is Restart a Heart day! In the last 11 years, on Restart a Heart Day, we have taught over 270,000 young people, such as yourself – how to perform CPR.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[WHY IS IT IMPORTANT?] So why is it so important?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Well, by performing CPR, you can more than double someone’s chance of survival and potentially save their life.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54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DB93A-FA63-E44C-BD19-3B5D1C57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4C0CE-25DF-95B5-5FBB-AECB94870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0DAC3C-E54A-82BA-22AA-C9F597E90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plan for today will be to first watch a fantastic CPR training video, which will give you all of the information you need.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will then have a go yourself, with the CPR manikins you can see around the room. We will be here to guide you.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Then, we will finish with some final thoughts and answer any questions that you may have.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476E8-E598-0E88-55C8-D8BB0B185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89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1346-393C-77AA-60FC-48938AD27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2B70B-769F-B42A-7D86-51AE3268B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EBD0C-5532-BE35-F6EA-62C1DEC3A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let’s start with the training video – are you ready? Here we go… ​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(Click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link to play video on You Tube in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window)</a:t>
            </a: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C579F-64F0-4A62-41B2-2EA25189F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75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B0D1-A042-491E-F1D9-BD52F10D2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06D5F-DCEC-E1AD-9913-328FF5437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F376E-ADA7-1DEB-886C-D7DA12AC8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it is over to you!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[Start physical demonstration]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7C63E-A764-5D28-38B9-BCEFFEBBA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727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3A160-040D-E7DA-C052-1C3ED9179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33E73-5845-170A-7538-ED06E1CCC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7E2EC-F0F2-E495-0EA9-1BA5F496A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 done! You all did a great job.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just to recap: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the Chain of Survival.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highlights the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essential steps needed to improve the chances of saving a life in an emergency.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is early recognition and a call for help - to recognise the signs of a cardiac arrest and activate the ambulance service.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is Early CPR – to buy time.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is Early Defibrillation – to restart the heart.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finally, post-resuscitation care – to restore quality of life.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Crucially, you must call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999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ask for an ambulance straight away if someone is in cardiac arrest.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1AEB3-C94F-0766-A93E-6C76DC937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76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365AA-DFF6-F131-5F53-3212ECE1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1CA19-51BA-6A89-A925-7DD2F0411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68276-113A-FF42-F9FC-6DED754CA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Remember: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Approximately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out-of-hospital cardiac arrests happen in the home. By learning CPR, you are gaining skills that could save the life of a family member or friend.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occur in public places.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a defibrillator is used and effective CPR is performed within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3-5 minutes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a cardiac arrest, the patient’s chance of survival increases from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6%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74%.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A15C8-E412-70C5-8302-3D9E166CF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457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6A8D4-199D-FA34-D375-F2EE15D0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FDCF8-81A0-3301-F42A-E600DD66B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EA184-A10B-0674-1219-CBFE5C88F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thinking ahead, the training video, along with other great training resources on CPR are available on our Restart a Heart website - so you can remind yourself of the techniques and maybe even share this training with your family and friends. There is also a CPR playlist you can listen to. These songs have the correct rate for CPR and there may be a song you like in there, which will help you remember the rate.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8855-FD56-175D-8C06-DE1DE3739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76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70846-529E-2CAC-FAED-876AD11E4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7C865-29F6-0665-42B7-B35F3AF54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C86FD-43DC-DC58-B4C4-EA3D46B3C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we finish, does anyone have any questions you would like to ask?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471FC-F0F1-39A9-149C-AE8BF8E8E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28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73BB-0610-BB65-B679-5230B9A58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E50E9-D78A-E932-F086-1195424BA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69007-45B5-E695-9672-F0922C94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8B80A-8D18-E6F5-55C5-7C9F1FBB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3CACB-6826-40AE-E9A5-9DAE1A70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06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723C-6559-F084-B3DA-968C5C7F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8C31F-F16E-301D-0810-449F29FF5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0E2B7-21CF-8F66-252C-1A88E035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E55BF-B4FB-45B4-92E1-C7CF483D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B772B-C68F-6A6C-8A9B-68C58E58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8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87DBE-59EF-BCCF-5636-61E44C370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00FEF-AE10-25E2-657B-4A6B689D0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C6F5B-6FFE-A705-7BB9-C4CB9678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C8477-75E8-F426-B88E-96744049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9C9F-3322-3AB2-3F56-8BDAF40F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9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6ECF-1EB3-53E2-9118-DC4D9D31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85450-C731-79F2-AEF2-84A074E8D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72201-D2B9-81D8-F902-6008033B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90041-A705-B1A5-2B95-EB47853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FB57-3D12-9502-F740-AC66CE6B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19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F178-7CC0-3D8B-1354-25E34793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0EC71-B480-8806-A5A3-12246236E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8AA13-2168-E1F2-D787-A7583289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A28E-4B10-1454-9071-7D364400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21D2B-A20F-3965-01C4-36602E75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15FD-E997-5B7A-0A8B-2574D7A2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9E6DB-18FF-B9D7-D94D-95B88EEE9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6B0B9-0D42-4365-573D-C9E769257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4B903-3F16-34FB-6EFB-0A43FFE1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76352-5E32-D261-DDF6-BE395558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0BC4E-446C-2DED-55C8-DAD2B23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82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9CCA-F860-76E4-3D12-A9243EB8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05DEB-FA73-4980-7E8D-14DF07DD9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1B5D8-F09D-8A5E-50D9-67FF9FBD1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0CE5F-75E3-F7B1-E93D-6A7925C4D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84133-ACD9-E6D2-D16F-673FD6D71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D63731-2223-D6D4-C7B5-4B8C3C8C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59065-8941-39B4-5B3A-5098BE7A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BA0EB-404C-3C4F-DC0B-FECCC398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9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8508-740C-35D4-58CE-13C368E0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CBE22-99BA-B5BB-27C9-AA629D50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7784-F097-8D7E-9B76-5DFCF750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700F0-BC7E-05E4-4D11-45AD6698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B989C-B7C9-89C0-B2D1-58331FDA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C2D47-6E96-F8A7-F653-16E717BA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EBDD6-71DA-B2B8-AB1D-2E641FFC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2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9486-B9BE-EFA1-58E1-146D76B6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DDB9-F928-9D34-7F6B-499973DB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2ACE1-22E3-05C4-EE3B-AF28053F6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DE2FD-EF0D-05F9-57B5-CF71242D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B2200-7949-2D75-413B-ED780978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1AF93-C52D-DA07-9515-08B0B3AF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66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A233-3444-E0AD-9DF8-45A3F7C3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7A78A-8FA3-46EE-0129-2C3A61F81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BD0D0-11FA-DD35-8642-6201F9E0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D03D0-1837-071B-9B09-E5D5EBD6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04494-70B8-65EB-884D-E3D70FBB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10648-2C51-589D-A39C-D7C7E9E7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5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CAB84-C972-8CCE-CF36-6F0B98FD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A5C42-327E-66DC-5EC7-2C08F758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7C041-EF8A-DB23-0475-6CA850730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339656-0241-436D-97EA-48ADF3CC550B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AAD66-7DD3-7ABB-4E99-A89AC4E65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358E-3885-3874-6170-FFC230529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QMiV_xoUcW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ue line with white text&#10;&#10;AI-generated content may be incorrect.">
            <a:extLst>
              <a:ext uri="{FF2B5EF4-FFF2-40B4-BE49-F238E27FC236}">
                <a16:creationId xmlns:a16="http://schemas.microsoft.com/office/drawing/2014/main" id="{FA35F6E8-C3DE-65F7-0ABE-9A60CD3A0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DC7BA-3B5B-A3F2-0217-F261649852DC}"/>
              </a:ext>
            </a:extLst>
          </p:cNvPr>
          <p:cNvSpPr txBox="1"/>
          <p:nvPr/>
        </p:nvSpPr>
        <p:spPr>
          <a:xfrm>
            <a:off x="362412" y="5743695"/>
            <a:ext cx="36642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a Heart Day </a:t>
            </a:r>
          </a:p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October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77627-62D2-7F6A-13A4-BE95803AAE12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927F9C-7BC5-5655-62DC-AEAEAFBB01C7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62BB584B-D5D3-4F93-632E-A095CF1F6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0" name="Picture 9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01AFDD25-C9F9-F76F-2539-3752DD7E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5" name="Picture 4" descr="A yellow and green vehicle&#10;&#10;AI-generated content may be incorrect.">
            <a:extLst>
              <a:ext uri="{FF2B5EF4-FFF2-40B4-BE49-F238E27FC236}">
                <a16:creationId xmlns:a16="http://schemas.microsoft.com/office/drawing/2014/main" id="{8AE4AB6F-4EFA-01CB-BC68-CA2ACBDF0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DB16-7C3B-6F0F-5986-CA78295A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FEAF6AF6-CB99-EB98-0F52-5BBC53E94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9313"/>
          <a:stretch>
            <a:fillRect/>
          </a:stretch>
        </p:blipFill>
        <p:spPr>
          <a:xfrm>
            <a:off x="-1" y="921592"/>
            <a:ext cx="12191999" cy="5936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0E7ED-C704-D2FF-85E3-AACC199F2F9A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3DC976-EE72-F488-584D-1B18A877CBB5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7113BD-6DCD-E643-BFE7-3D6A1427FBD9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47F8C4AD-8EBA-017A-FC0B-D1EC27FDA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8" name="Picture 7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DD7A5399-774B-8189-E117-44FCF1CF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9" name="Picture 8" descr="A yellow and green vehicle&#10;&#10;AI-generated content may be incorrect.">
            <a:extLst>
              <a:ext uri="{FF2B5EF4-FFF2-40B4-BE49-F238E27FC236}">
                <a16:creationId xmlns:a16="http://schemas.microsoft.com/office/drawing/2014/main" id="{AC731991-D23F-59EF-BAD8-228F45A5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6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3AF4B-DCA6-6938-5DC5-3F7C3205A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3B771-58A9-D01D-367D-AE1439C8A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2C38D2-A249-8B23-5B04-04B1DDB41C86}"/>
              </a:ext>
            </a:extLst>
          </p:cNvPr>
          <p:cNvGrpSpPr/>
          <p:nvPr/>
        </p:nvGrpSpPr>
        <p:grpSpPr>
          <a:xfrm>
            <a:off x="927650" y="3278518"/>
            <a:ext cx="3783499" cy="523220"/>
            <a:chOff x="5579164" y="3233370"/>
            <a:chExt cx="3783499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6D68F7-33C9-3844-D5D5-5E58C32B3604}"/>
                </a:ext>
              </a:extLst>
            </p:cNvPr>
            <p:cNvSpPr txBox="1"/>
            <p:nvPr/>
          </p:nvSpPr>
          <p:spPr>
            <a:xfrm>
              <a:off x="5698436" y="3233370"/>
              <a:ext cx="3664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am I?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FADD0B-83D7-F74E-CBE0-6FC2CC9E9631}"/>
                </a:ext>
              </a:extLst>
            </p:cNvPr>
            <p:cNvCxnSpPr/>
            <p:nvPr/>
          </p:nvCxnSpPr>
          <p:spPr>
            <a:xfrm>
              <a:off x="5579164" y="3259874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DE45C6-E56B-5398-5B4B-F9F5C98A9844}"/>
              </a:ext>
            </a:extLst>
          </p:cNvPr>
          <p:cNvGrpSpPr/>
          <p:nvPr/>
        </p:nvGrpSpPr>
        <p:grpSpPr>
          <a:xfrm>
            <a:off x="927650" y="4028612"/>
            <a:ext cx="3783499" cy="523220"/>
            <a:chOff x="5579164" y="3983464"/>
            <a:chExt cx="3783499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01A23-5E65-A415-DCE9-E96D228A6587}"/>
                </a:ext>
              </a:extLst>
            </p:cNvPr>
            <p:cNvSpPr txBox="1"/>
            <p:nvPr/>
          </p:nvSpPr>
          <p:spPr>
            <a:xfrm>
              <a:off x="5698436" y="3983464"/>
              <a:ext cx="3664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am I here?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74423B2-B5DE-0894-F57B-EA3BD7B0F950}"/>
                </a:ext>
              </a:extLst>
            </p:cNvPr>
            <p:cNvCxnSpPr/>
            <p:nvPr/>
          </p:nvCxnSpPr>
          <p:spPr>
            <a:xfrm>
              <a:off x="5579164" y="4009968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0784B9-576E-BDD1-68A6-215BD367D324}"/>
              </a:ext>
            </a:extLst>
          </p:cNvPr>
          <p:cNvGrpSpPr/>
          <p:nvPr/>
        </p:nvGrpSpPr>
        <p:grpSpPr>
          <a:xfrm>
            <a:off x="921023" y="4778706"/>
            <a:ext cx="6076125" cy="523220"/>
            <a:chOff x="5572537" y="4733558"/>
            <a:chExt cx="6076125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CA032E-B075-AFC1-DC71-CE3199885525}"/>
                </a:ext>
              </a:extLst>
            </p:cNvPr>
            <p:cNvSpPr txBox="1"/>
            <p:nvPr/>
          </p:nvSpPr>
          <p:spPr>
            <a:xfrm>
              <a:off x="5698435" y="4733558"/>
              <a:ext cx="5950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Restart a Heart Day?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DEEB76-1518-558A-4E88-428C61BDAD09}"/>
                </a:ext>
              </a:extLst>
            </p:cNvPr>
            <p:cNvCxnSpPr/>
            <p:nvPr/>
          </p:nvCxnSpPr>
          <p:spPr>
            <a:xfrm>
              <a:off x="5572537" y="4760062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8287A5-8C73-103B-95A7-2246361329F9}"/>
              </a:ext>
            </a:extLst>
          </p:cNvPr>
          <p:cNvGrpSpPr/>
          <p:nvPr/>
        </p:nvGrpSpPr>
        <p:grpSpPr>
          <a:xfrm>
            <a:off x="921023" y="5528801"/>
            <a:ext cx="6076125" cy="523220"/>
            <a:chOff x="5572537" y="5483653"/>
            <a:chExt cx="6076125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053DC-898E-9D9B-7112-F47E1F59653A}"/>
                </a:ext>
              </a:extLst>
            </p:cNvPr>
            <p:cNvSpPr txBox="1"/>
            <p:nvPr/>
          </p:nvSpPr>
          <p:spPr>
            <a:xfrm>
              <a:off x="5698435" y="5483653"/>
              <a:ext cx="5950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is it important?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9C4996-1F4F-9226-5D29-5832AEE91D32}"/>
                </a:ext>
              </a:extLst>
            </p:cNvPr>
            <p:cNvCxnSpPr/>
            <p:nvPr/>
          </p:nvCxnSpPr>
          <p:spPr>
            <a:xfrm>
              <a:off x="5572537" y="5510157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4A43AAD-36FE-1205-333E-B6A6EDCCD840}"/>
              </a:ext>
            </a:extLst>
          </p:cNvPr>
          <p:cNvSpPr txBox="1"/>
          <p:nvPr/>
        </p:nvSpPr>
        <p:spPr>
          <a:xfrm>
            <a:off x="788977" y="1662807"/>
            <a:ext cx="799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a Heart Day 2025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274309-389B-2779-77F8-E78FB97FC1E2}"/>
              </a:ext>
            </a:extLst>
          </p:cNvPr>
          <p:cNvGrpSpPr/>
          <p:nvPr/>
        </p:nvGrpSpPr>
        <p:grpSpPr>
          <a:xfrm>
            <a:off x="1" y="-48646"/>
            <a:ext cx="12191999" cy="1091953"/>
            <a:chOff x="-2" y="-1"/>
            <a:chExt cx="12191999" cy="10919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989FFA-1249-185B-1BE0-98A9295CA9F5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F8E433F1-C665-43FA-669F-2049AFE5F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4" name="Picture 1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53683DD0-9203-3C54-8BDE-3924A5560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9" name="Picture 18" descr="A yellow and green vehicle&#10;&#10;AI-generated content may be incorrect.">
            <a:extLst>
              <a:ext uri="{FF2B5EF4-FFF2-40B4-BE49-F238E27FC236}">
                <a16:creationId xmlns:a16="http://schemas.microsoft.com/office/drawing/2014/main" id="{C280E822-0249-E995-0B2C-5E27AFEE1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0" y="142504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1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C8FB9-844F-CA3A-77A9-9C0C33CF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B7277-9BCF-CCF7-AAC0-41291364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AF2204-4BBA-9007-E1C0-1AF4B93A4D8D}"/>
              </a:ext>
            </a:extLst>
          </p:cNvPr>
          <p:cNvSpPr txBox="1"/>
          <p:nvPr/>
        </p:nvSpPr>
        <p:spPr>
          <a:xfrm>
            <a:off x="1147410" y="5269825"/>
            <a:ext cx="253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CPR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video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C3C88F-F879-9397-FFB9-689CEB1A3AEC}"/>
              </a:ext>
            </a:extLst>
          </p:cNvPr>
          <p:cNvSpPr txBox="1"/>
          <p:nvPr/>
        </p:nvSpPr>
        <p:spPr>
          <a:xfrm>
            <a:off x="4828069" y="5285908"/>
            <a:ext cx="253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to you!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31051-D0EE-0479-AEAC-7CE2DDFC077B}"/>
              </a:ext>
            </a:extLst>
          </p:cNvPr>
          <p:cNvSpPr txBox="1"/>
          <p:nvPr/>
        </p:nvSpPr>
        <p:spPr>
          <a:xfrm>
            <a:off x="8375653" y="5269824"/>
            <a:ext cx="253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questions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88B5F5-832B-BB4D-7892-EA3B010A064F}"/>
              </a:ext>
            </a:extLst>
          </p:cNvPr>
          <p:cNvGrpSpPr/>
          <p:nvPr/>
        </p:nvGrpSpPr>
        <p:grpSpPr>
          <a:xfrm>
            <a:off x="812258" y="1874711"/>
            <a:ext cx="10567484" cy="3021458"/>
            <a:chOff x="902666" y="1806860"/>
            <a:chExt cx="10567484" cy="3021458"/>
          </a:xfrm>
        </p:grpSpPr>
        <p:pic>
          <p:nvPicPr>
            <p:cNvPr id="23" name="Picture 22" descr="Several dummy models on the floor&#10;&#10;AI-generated content may be incorrect.">
              <a:extLst>
                <a:ext uri="{FF2B5EF4-FFF2-40B4-BE49-F238E27FC236}">
                  <a16:creationId xmlns:a16="http://schemas.microsoft.com/office/drawing/2014/main" id="{0444F687-F917-01F2-CEAC-7255DCCFA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1" b="22125"/>
            <a:stretch>
              <a:fillRect/>
            </a:stretch>
          </p:blipFill>
          <p:spPr>
            <a:xfrm>
              <a:off x="4583327" y="1806860"/>
              <a:ext cx="3206162" cy="30214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BE2FF2-70D6-9CD0-A9B0-68C763FA9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04" r="2049"/>
            <a:stretch>
              <a:fillRect/>
            </a:stretch>
          </p:blipFill>
          <p:spPr>
            <a:xfrm>
              <a:off x="8263988" y="1806860"/>
              <a:ext cx="3206162" cy="30214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0" name="Picture 29" descr="A person performing cpr on a black surface&#10;&#10;AI-generated content may be incorrect.">
              <a:extLst>
                <a:ext uri="{FF2B5EF4-FFF2-40B4-BE49-F238E27FC236}">
                  <a16:creationId xmlns:a16="http://schemas.microsoft.com/office/drawing/2014/main" id="{5BB5E123-7F82-0CFE-CD50-BC21441C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8" t="11809" r="20378" b="6561"/>
            <a:stretch>
              <a:fillRect/>
            </a:stretch>
          </p:blipFill>
          <p:spPr>
            <a:xfrm>
              <a:off x="902666" y="1806860"/>
              <a:ext cx="3206162" cy="30214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3EA0E2-2E74-4691-3AAF-13DAC7368ABA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plan for today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7EC139-F3B7-C55F-127B-FC4EC1374E9A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4B3172-B310-43D7-42D4-E2912F17BDFF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061BEBD3-D626-7C08-D9BA-4DCED1FD3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0F8E03E7-6D4A-57A1-DDE5-171F357E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14C35D93-CD46-E342-BB9C-21C0786E7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F9671-1DAD-F38E-23CD-3545D1E1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FFAC1-D8F7-8A63-30D7-169814A22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75188-229C-81A3-3DED-F9AFB56F835A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plan for today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442E54-6F46-A986-DC5D-13FB2D9F6F2F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A6C521-76B7-49E0-5D66-FF8DDC842E6D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D05FE4F5-37CE-20E5-950E-D267308B3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98048F8E-2D0B-DC87-280B-12407EA9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E1248D0F-C746-E355-C642-E773B531A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0AD0C-AF1A-15C0-590D-61608B80431A}"/>
              </a:ext>
            </a:extLst>
          </p:cNvPr>
          <p:cNvSpPr txBox="1"/>
          <p:nvPr/>
        </p:nvSpPr>
        <p:spPr>
          <a:xfrm>
            <a:off x="78059" y="3289610"/>
            <a:ext cx="1211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Restart a Heart CPR video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C8A4-FBC2-6C90-755C-B0B372876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C9689-F836-8ABE-31FA-F7F5B0DAC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40384C-DCAF-49FD-5D15-A27DD8B36C70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to you!</a:t>
            </a:r>
          </a:p>
        </p:txBody>
      </p:sp>
      <p:pic>
        <p:nvPicPr>
          <p:cNvPr id="11" name="Picture 10" descr="A group of people in uniform practicing cpr&#10;&#10;AI-generated content may be incorrect.">
            <a:extLst>
              <a:ext uri="{FF2B5EF4-FFF2-40B4-BE49-F238E27FC236}">
                <a16:creationId xmlns:a16="http://schemas.microsoft.com/office/drawing/2014/main" id="{F95AB728-D043-2AC1-FDE5-BBC779A6C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13220"/>
          <a:stretch>
            <a:fillRect/>
          </a:stretch>
        </p:blipFill>
        <p:spPr>
          <a:xfrm>
            <a:off x="-1" y="1009327"/>
            <a:ext cx="12191999" cy="58486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B1983A-1ADE-F48F-8912-AE7722A9AD75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C26721-73E7-9E23-23D9-E4F2C5CE8754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5749C987-3353-6214-9812-9FCDAB79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8E152E2E-217D-F81A-CC96-60BCA01D1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0B4E5382-FC14-A34E-C799-932DFF165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19925-F774-C900-8EF4-BB2A7623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7963F-AD1D-8818-3422-B74FAD53C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13D82-DB49-6CF5-82ED-B7B15A9F72BC}"/>
              </a:ext>
            </a:extLst>
          </p:cNvPr>
          <p:cNvSpPr txBox="1"/>
          <p:nvPr/>
        </p:nvSpPr>
        <p:spPr>
          <a:xfrm>
            <a:off x="2894546" y="5031049"/>
            <a:ext cx="7338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 of Survival highlights the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essential steps needed to improve the chances of saving a life in an emergency. Crucially, you must call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ask for an ambulance straight away if someone is in cardiac arrest.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67FCFB-1391-A655-9058-BB268E27399B}"/>
              </a:ext>
            </a:extLst>
          </p:cNvPr>
          <p:cNvCxnSpPr>
            <a:cxnSpLocks/>
          </p:cNvCxnSpPr>
          <p:nvPr/>
        </p:nvCxnSpPr>
        <p:spPr>
          <a:xfrm>
            <a:off x="2558733" y="5047515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D68A5C8C-3D62-D75B-9027-F095751B4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26" y="1246105"/>
            <a:ext cx="8062944" cy="34714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300417-6923-44EB-4E0C-EC9DF803D829}"/>
              </a:ext>
            </a:extLst>
          </p:cNvPr>
          <p:cNvCxnSpPr>
            <a:cxnSpLocks/>
          </p:cNvCxnSpPr>
          <p:nvPr/>
        </p:nvCxnSpPr>
        <p:spPr>
          <a:xfrm>
            <a:off x="9708618" y="5047515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D0D325-4843-5FB7-9970-8201E42B73A1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 of survival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FB8020-DC82-92C6-12D3-91D2C11481C3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549FAF-3262-9AA7-5251-0CE9696670D3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CD3DFCC6-3B0F-0CA8-58B6-6908FC32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5" name="Picture 14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AB03BF27-AB4B-20C8-4751-96C24591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6" name="Picture 15" descr="A yellow and green vehicle&#10;&#10;AI-generated content may be incorrect.">
            <a:extLst>
              <a:ext uri="{FF2B5EF4-FFF2-40B4-BE49-F238E27FC236}">
                <a16:creationId xmlns:a16="http://schemas.microsoft.com/office/drawing/2014/main" id="{2D35E103-FA3C-82A6-1314-9CA16B301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1670-19EE-B3D8-7F11-457703BC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80D14-5F96-2AE8-8118-4C66DC39D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0B08D-E4FB-F2E2-17BF-B72505F1D2B6}"/>
              </a:ext>
            </a:extLst>
          </p:cNvPr>
          <p:cNvSpPr txBox="1"/>
          <p:nvPr/>
        </p:nvSpPr>
        <p:spPr>
          <a:xfrm>
            <a:off x="3749618" y="2236201"/>
            <a:ext cx="7338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out-of-hospital cardiac arrests happen in the home. By learning CPR, you are gaining skills that could save the life of a family member or friend.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occur in public places.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829B4-4856-AFE5-34B1-E97630C8E750}"/>
              </a:ext>
            </a:extLst>
          </p:cNvPr>
          <p:cNvCxnSpPr>
            <a:cxnSpLocks/>
          </p:cNvCxnSpPr>
          <p:nvPr/>
        </p:nvCxnSpPr>
        <p:spPr>
          <a:xfrm>
            <a:off x="3413805" y="2252667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4973FB-08B5-A1A1-36E0-0B853B92922D}"/>
              </a:ext>
            </a:extLst>
          </p:cNvPr>
          <p:cNvSpPr txBox="1"/>
          <p:nvPr/>
        </p:nvSpPr>
        <p:spPr>
          <a:xfrm>
            <a:off x="3749618" y="4405599"/>
            <a:ext cx="643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 defibrillator is used and effective CPR is performed within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minutes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cardiac arrest, the patient’s chance of survival increases from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r>
              <a:rPr lang="en-GB" sz="2000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0F7B90-56D1-4AD7-D66A-816B0AF14708}"/>
              </a:ext>
            </a:extLst>
          </p:cNvPr>
          <p:cNvCxnSpPr>
            <a:cxnSpLocks/>
          </p:cNvCxnSpPr>
          <p:nvPr/>
        </p:nvCxnSpPr>
        <p:spPr>
          <a:xfrm>
            <a:off x="3413805" y="4249365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472DA6-7E5C-CD74-AD25-0CA81DA2D2B3}"/>
              </a:ext>
            </a:extLst>
          </p:cNvPr>
          <p:cNvSpPr txBox="1"/>
          <p:nvPr/>
        </p:nvSpPr>
        <p:spPr>
          <a:xfrm>
            <a:off x="1241704" y="2252667"/>
            <a:ext cx="2468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15BE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en-GB" sz="4400" b="1" dirty="0">
              <a:solidFill>
                <a:srgbClr val="15BE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B344C-E14A-A434-A1E6-AFA933F4189D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Remember…</a:t>
            </a:r>
          </a:p>
        </p:txBody>
      </p:sp>
      <p:pic>
        <p:nvPicPr>
          <p:cNvPr id="12" name="Picture 11" descr="A blue line drawing of a medical device&#10;&#10;AI-generated content may be incorrect.">
            <a:extLst>
              <a:ext uri="{FF2B5EF4-FFF2-40B4-BE49-F238E27FC236}">
                <a16:creationId xmlns:a16="http://schemas.microsoft.com/office/drawing/2014/main" id="{6A4D3409-46A9-F03A-E0A0-9C341BE7E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54" y="3925712"/>
            <a:ext cx="1827062" cy="19729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0C853-00A8-29A2-CE24-FABCADEC72AF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F372F1-1181-591D-C7BF-25703D3DF923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57073225-549C-EDE5-8045-7113C4227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4" name="Picture 1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5AAB0A3B-5673-82CA-43AC-70E87D3C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5" name="Picture 14" descr="A yellow and green vehicle&#10;&#10;AI-generated content may be incorrect.">
            <a:extLst>
              <a:ext uri="{FF2B5EF4-FFF2-40B4-BE49-F238E27FC236}">
                <a16:creationId xmlns:a16="http://schemas.microsoft.com/office/drawing/2014/main" id="{C7CF047E-68B3-AA08-6723-579C28650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C8971-E41E-CF95-8227-AE2D82CF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DA128-4EA7-B05C-C20C-94C3F1954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Picture 20" descr="A child practicing cpr on a dummy&#10;&#10;AI-generated content may be incorrect.">
            <a:extLst>
              <a:ext uri="{FF2B5EF4-FFF2-40B4-BE49-F238E27FC236}">
                <a16:creationId xmlns:a16="http://schemas.microsoft.com/office/drawing/2014/main" id="{3A9C0C05-D1B2-8B90-960B-BEEB11867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23346"/>
          <a:stretch>
            <a:fillRect/>
          </a:stretch>
        </p:blipFill>
        <p:spPr>
          <a:xfrm>
            <a:off x="0" y="1006830"/>
            <a:ext cx="5029200" cy="5851170"/>
          </a:xfrm>
          <a:prstGeom prst="rect">
            <a:avLst/>
          </a:prstGeom>
        </p:spPr>
      </p:pic>
      <p:pic>
        <p:nvPicPr>
          <p:cNvPr id="4" name="Picture 3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ABB3AADD-0D92-E9A0-DF4E-27AC5F044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91" y="2521019"/>
            <a:ext cx="2278504" cy="2278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526A2-AB2B-104F-36EB-FC19E946AAB9}"/>
              </a:ext>
            </a:extLst>
          </p:cNvPr>
          <p:cNvSpPr txBox="1"/>
          <p:nvPr/>
        </p:nvSpPr>
        <p:spPr>
          <a:xfrm>
            <a:off x="5744814" y="4999028"/>
            <a:ext cx="253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resources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2DEC6B-DA56-465E-E4BC-A0A25FEBF7C7}"/>
              </a:ext>
            </a:extLst>
          </p:cNvPr>
          <p:cNvSpPr txBox="1"/>
          <p:nvPr/>
        </p:nvSpPr>
        <p:spPr>
          <a:xfrm>
            <a:off x="8839310" y="4999028"/>
            <a:ext cx="253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Spotify CPR playlist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qr code with circles&#10;&#10;AI-generated content may be incorrect.">
            <a:extLst>
              <a:ext uri="{FF2B5EF4-FFF2-40B4-BE49-F238E27FC236}">
                <a16:creationId xmlns:a16="http://schemas.microsoft.com/office/drawing/2014/main" id="{C3573F65-C042-30C1-0E1C-8AB3E6E62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29" y="2497703"/>
            <a:ext cx="2301820" cy="2301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FA84C5-0747-65B0-478C-C7BEF844A00C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CPR training links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BF748B-B315-A78E-E799-35D63EA494E0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57378B-CE3B-E43F-7946-6DBF1C91AAFE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70C1E2A3-C484-2E04-EC39-8374E17B5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9" name="Picture 8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41ED970B-C29D-F67D-A013-CF5B5BA4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0" name="Picture 9" descr="A yellow and green vehicle&#10;&#10;AI-generated content may be incorrect.">
            <a:extLst>
              <a:ext uri="{FF2B5EF4-FFF2-40B4-BE49-F238E27FC236}">
                <a16:creationId xmlns:a16="http://schemas.microsoft.com/office/drawing/2014/main" id="{7F601757-BA5B-16D7-4D91-5C5974315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2CCB-BF8F-9874-92B9-EE5F182B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73F07-0FB6-7764-B2E3-225B07F84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69021-FDD4-B122-C4BC-950BE03B910C}"/>
              </a:ext>
            </a:extLst>
          </p:cNvPr>
          <p:cNvSpPr txBox="1"/>
          <p:nvPr/>
        </p:nvSpPr>
        <p:spPr>
          <a:xfrm>
            <a:off x="1895059" y="3405753"/>
            <a:ext cx="840187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Arial"/>
                <a:cs typeface="Arial"/>
              </a:rPr>
              <a:t>Do you have any questions?</a:t>
            </a:r>
            <a:endParaRPr lang="en-GB" sz="2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B7591-73EA-CD38-3767-15A873CD3498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A4AC5A-2463-C390-C727-FC7A04E9664D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49CA46-4464-509D-6272-CDAFBE02A32D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E6A506C6-9E03-FDD9-E292-72906A172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73948B46-7719-BFF1-F22B-C7155E270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400F372E-1E54-31EE-0AB0-8BAD6A344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c6f70f5-b2a1-472a-b752-fe4eba9ecb60">
      <Terms xmlns="http://schemas.microsoft.com/office/infopath/2007/PartnerControls"/>
    </lcf76f155ced4ddcb4097134ff3c332f>
    <_ip_UnifiedCompliancePolicyProperties xmlns="http://schemas.microsoft.com/sharepoint/v3" xsi:nil="true"/>
    <TaxCatchAll xmlns="d6a529d3-8a38-41b8-b20f-68e2661e56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A4CC8EB0D7034193FC9D6153439A4B" ma:contentTypeVersion="23" ma:contentTypeDescription="Create a new document." ma:contentTypeScope="" ma:versionID="7482220a96a9b86c0f34a8456219b19a">
  <xsd:schema xmlns:xsd="http://www.w3.org/2001/XMLSchema" xmlns:xs="http://www.w3.org/2001/XMLSchema" xmlns:p="http://schemas.microsoft.com/office/2006/metadata/properties" xmlns:ns1="http://schemas.microsoft.com/sharepoint/v3" xmlns:ns2="cc6f70f5-b2a1-472a-b752-fe4eba9ecb60" xmlns:ns3="d6a529d3-8a38-41b8-b20f-68e2661e56d7" targetNamespace="http://schemas.microsoft.com/office/2006/metadata/properties" ma:root="true" ma:fieldsID="64e7ce2f14da302f3bf8f6b5e46105d1" ns1:_="" ns2:_="" ns3:_="">
    <xsd:import namespace="http://schemas.microsoft.com/sharepoint/v3"/>
    <xsd:import namespace="cc6f70f5-b2a1-472a-b752-fe4eba9ecb60"/>
    <xsd:import namespace="d6a529d3-8a38-41b8-b20f-68e2661e56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f70f5-b2a1-472a-b752-fe4eba9ec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6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20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529d3-8a38-41b8-b20f-68e2661e56d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5" nillable="true" ma:displayName="Taxonomy Catch All Column" ma:hidden="true" ma:list="{9cbb87b8-646f-4431-80b3-e0e660097434}" ma:internalName="TaxCatchAll" ma:readOnly="false" ma:showField="CatchAllData" ma:web="d6a529d3-8a38-41b8-b20f-68e2661e56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6B0DF4-2DC0-44FD-9E16-A3D55E2641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8E4069-4E32-44C7-B074-FCC3ED97AD6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c6f70f5-b2a1-472a-b752-fe4eba9ecb60"/>
    <ds:schemaRef ds:uri="d6a529d3-8a38-41b8-b20f-68e2661e56d7"/>
  </ds:schemaRefs>
</ds:datastoreItem>
</file>

<file path=customXml/itemProps3.xml><?xml version="1.0" encoding="utf-8"?>
<ds:datastoreItem xmlns:ds="http://schemas.openxmlformats.org/officeDocument/2006/customXml" ds:itemID="{7FD51DE7-D2A2-4423-8443-DF359FE9D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c6f70f5-b2a1-472a-b752-fe4eba9ecb60"/>
    <ds:schemaRef ds:uri="d6a529d3-8a38-41b8-b20f-68e2661e56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861</Words>
  <Application>Microsoft Office PowerPoint</Application>
  <PresentationFormat>Widescreen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Aptos Display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Cooper</dc:creator>
  <cp:lastModifiedBy>BOYES, Louise (YORKSHIRE AMBULANCE SERVICE NHS TRUST)</cp:lastModifiedBy>
  <cp:revision>5</cp:revision>
  <dcterms:created xsi:type="dcterms:W3CDTF">2025-09-11T10:06:26Z</dcterms:created>
  <dcterms:modified xsi:type="dcterms:W3CDTF">2025-10-03T18:10:52Z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0x01010049A4CC8EB0D7034193FC9D6153439A4B</vt:lpwstr>
  </property>
  <property fmtid="{D5CDD505-2E9C-101B-9397-08002B2CF9AE}" pid="3" name="MediaServiceImageTags">
    <vt:lpwstr/>
  </property>
</Properties>
</file>