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58" r:id="rId7"/>
    <p:sldId id="274" r:id="rId8"/>
    <p:sldId id="278" r:id="rId9"/>
    <p:sldId id="289" r:id="rId10"/>
    <p:sldId id="290" r:id="rId11"/>
    <p:sldId id="291" r:id="rId12"/>
    <p:sldId id="292" r:id="rId13"/>
    <p:sldId id="261" r:id="rId14"/>
    <p:sldId id="269" r:id="rId15"/>
    <p:sldId id="262" r:id="rId16"/>
    <p:sldId id="294" r:id="rId17"/>
    <p:sldId id="293"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F8742-3EA7-4C5D-89E5-CE9EF6CE02E7}" v="28" dt="2023-08-04T11:47:04.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ES, Louise (YORKSHIRE AMBULANCE SERVICE NHS TRUST)" userId="ae0add5d-f740-428e-8cd9-1f76d1ac73ba" providerId="ADAL" clId="{5E5B5194-1B98-42B9-AB3E-33DD16BA6A4C}"/>
    <pc:docChg chg="undo custSel modSld">
      <pc:chgData name="BOYES, Louise (YORKSHIRE AMBULANCE SERVICE NHS TRUST)" userId="ae0add5d-f740-428e-8cd9-1f76d1ac73ba" providerId="ADAL" clId="{5E5B5194-1B98-42B9-AB3E-33DD16BA6A4C}" dt="2021-09-17T18:21:50.539" v="262"/>
      <pc:docMkLst>
        <pc:docMk/>
      </pc:docMkLst>
      <pc:sldChg chg="addSp delSp modSp mod">
        <pc:chgData name="BOYES, Louise (YORKSHIRE AMBULANCE SERVICE NHS TRUST)" userId="ae0add5d-f740-428e-8cd9-1f76d1ac73ba" providerId="ADAL" clId="{5E5B5194-1B98-42B9-AB3E-33DD16BA6A4C}" dt="2021-09-17T17:44:36.535" v="251" actId="732"/>
        <pc:sldMkLst>
          <pc:docMk/>
          <pc:sldMk cId="1156841076" sldId="256"/>
        </pc:sldMkLst>
        <pc:picChg chg="add mod ord modCrop">
          <ac:chgData name="BOYES, Louise (YORKSHIRE AMBULANCE SERVICE NHS TRUST)" userId="ae0add5d-f740-428e-8cd9-1f76d1ac73ba" providerId="ADAL" clId="{5E5B5194-1B98-42B9-AB3E-33DD16BA6A4C}" dt="2021-09-17T17:44:36.535" v="251" actId="732"/>
          <ac:picMkLst>
            <pc:docMk/>
            <pc:sldMk cId="1156841076" sldId="256"/>
            <ac:picMk id="7" creationId="{13864242-6595-4A1E-A574-BB78C68071A9}"/>
          </ac:picMkLst>
        </pc:picChg>
        <pc:picChg chg="del">
          <ac:chgData name="BOYES, Louise (YORKSHIRE AMBULANCE SERVICE NHS TRUST)" userId="ae0add5d-f740-428e-8cd9-1f76d1ac73ba" providerId="ADAL" clId="{5E5B5194-1B98-42B9-AB3E-33DD16BA6A4C}" dt="2021-09-17T17:43:24.027" v="242" actId="478"/>
          <ac:picMkLst>
            <pc:docMk/>
            <pc:sldMk cId="1156841076" sldId="256"/>
            <ac:picMk id="8" creationId="{2597B4B5-13D8-3340-BBD8-05A5498D9E6F}"/>
          </ac:picMkLst>
        </pc:picChg>
      </pc:sldChg>
      <pc:sldChg chg="addSp delSp modSp mod delAnim modAnim">
        <pc:chgData name="BOYES, Louise (YORKSHIRE AMBULANCE SERVICE NHS TRUST)" userId="ae0add5d-f740-428e-8cd9-1f76d1ac73ba" providerId="ADAL" clId="{5E5B5194-1B98-42B9-AB3E-33DD16BA6A4C}" dt="2021-09-17T18:00:18.724" v="258"/>
        <pc:sldMkLst>
          <pc:docMk/>
          <pc:sldMk cId="1166721440" sldId="259"/>
        </pc:sldMkLst>
        <pc:spChg chg="add del mod">
          <ac:chgData name="BOYES, Louise (YORKSHIRE AMBULANCE SERVICE NHS TRUST)" userId="ae0add5d-f740-428e-8cd9-1f76d1ac73ba" providerId="ADAL" clId="{5E5B5194-1B98-42B9-AB3E-33DD16BA6A4C}" dt="2021-09-17T18:00:18.724" v="258"/>
          <ac:spMkLst>
            <pc:docMk/>
            <pc:sldMk cId="1166721440" sldId="259"/>
            <ac:spMk id="6" creationId="{0F403997-A635-43CE-8CF8-57009373320A}"/>
          </ac:spMkLst>
        </pc:spChg>
        <pc:picChg chg="del">
          <ac:chgData name="BOYES, Louise (YORKSHIRE AMBULANCE SERVICE NHS TRUST)" userId="ae0add5d-f740-428e-8cd9-1f76d1ac73ba" providerId="ADAL" clId="{5E5B5194-1B98-42B9-AB3E-33DD16BA6A4C}" dt="2021-09-17T17:52:01.508" v="257" actId="478"/>
          <ac:picMkLst>
            <pc:docMk/>
            <pc:sldMk cId="1166721440" sldId="259"/>
            <ac:picMk id="3" creationId="{C3558C8C-620F-4DA6-BDC0-430920E63410}"/>
          </ac:picMkLst>
        </pc:picChg>
        <pc:picChg chg="add mod">
          <ac:chgData name="BOYES, Louise (YORKSHIRE AMBULANCE SERVICE NHS TRUST)" userId="ae0add5d-f740-428e-8cd9-1f76d1ac73ba" providerId="ADAL" clId="{5E5B5194-1B98-42B9-AB3E-33DD16BA6A4C}" dt="2021-09-17T18:00:18.724" v="258"/>
          <ac:picMkLst>
            <pc:docMk/>
            <pc:sldMk cId="1166721440" sldId="259"/>
            <ac:picMk id="7" creationId="{D01F7D9E-E5B0-4CD0-AEEE-EBD89B882531}"/>
          </ac:picMkLst>
        </pc:picChg>
      </pc:sldChg>
      <pc:sldChg chg="addSp delSp modSp mod delAnim modAnim">
        <pc:chgData name="BOYES, Louise (YORKSHIRE AMBULANCE SERVICE NHS TRUST)" userId="ae0add5d-f740-428e-8cd9-1f76d1ac73ba" providerId="ADAL" clId="{5E5B5194-1B98-42B9-AB3E-33DD16BA6A4C}" dt="2021-09-17T18:21:50.539" v="262"/>
        <pc:sldMkLst>
          <pc:docMk/>
          <pc:sldMk cId="1718122529" sldId="260"/>
        </pc:sldMkLst>
        <pc:spChg chg="add del mod">
          <ac:chgData name="BOYES, Louise (YORKSHIRE AMBULANCE SERVICE NHS TRUST)" userId="ae0add5d-f740-428e-8cd9-1f76d1ac73ba" providerId="ADAL" clId="{5E5B5194-1B98-42B9-AB3E-33DD16BA6A4C}" dt="2021-09-17T18:21:50.539" v="262"/>
          <ac:spMkLst>
            <pc:docMk/>
            <pc:sldMk cId="1718122529" sldId="260"/>
            <ac:spMk id="4" creationId="{FFC77CC7-BD49-40B9-9849-E8A2D25968F7}"/>
          </ac:spMkLst>
        </pc:spChg>
        <pc:picChg chg="add mod">
          <ac:chgData name="BOYES, Louise (YORKSHIRE AMBULANCE SERVICE NHS TRUST)" userId="ae0add5d-f740-428e-8cd9-1f76d1ac73ba" providerId="ADAL" clId="{5E5B5194-1B98-42B9-AB3E-33DD16BA6A4C}" dt="2021-09-17T18:21:50.539" v="262"/>
          <ac:picMkLst>
            <pc:docMk/>
            <pc:sldMk cId="1718122529" sldId="260"/>
            <ac:picMk id="6" creationId="{9D1632C3-7765-45FB-A310-F250AD402972}"/>
          </ac:picMkLst>
        </pc:picChg>
        <pc:picChg chg="del">
          <ac:chgData name="BOYES, Louise (YORKSHIRE AMBULANCE SERVICE NHS TRUST)" userId="ae0add5d-f740-428e-8cd9-1f76d1ac73ba" providerId="ADAL" clId="{5E5B5194-1B98-42B9-AB3E-33DD16BA6A4C}" dt="2021-09-17T18:19:03.507" v="261" actId="478"/>
          <ac:picMkLst>
            <pc:docMk/>
            <pc:sldMk cId="1718122529" sldId="260"/>
            <ac:picMk id="8" creationId="{092C8955-4D9B-4D04-8376-3B275793415C}"/>
          </ac:picMkLst>
        </pc:picChg>
      </pc:sldChg>
      <pc:sldChg chg="addSp delSp modSp mod">
        <pc:chgData name="BOYES, Louise (YORKSHIRE AMBULANCE SERVICE NHS TRUST)" userId="ae0add5d-f740-428e-8cd9-1f76d1ac73ba" providerId="ADAL" clId="{5E5B5194-1B98-42B9-AB3E-33DD16BA6A4C}" dt="2021-09-17T16:45:31.839" v="14" actId="1076"/>
        <pc:sldMkLst>
          <pc:docMk/>
          <pc:sldMk cId="3388044803" sldId="261"/>
        </pc:sldMkLst>
        <pc:picChg chg="del">
          <ac:chgData name="BOYES, Louise (YORKSHIRE AMBULANCE SERVICE NHS TRUST)" userId="ae0add5d-f740-428e-8cd9-1f76d1ac73ba" providerId="ADAL" clId="{5E5B5194-1B98-42B9-AB3E-33DD16BA6A4C}" dt="2021-09-17T16:45:20.911" v="10" actId="478"/>
          <ac:picMkLst>
            <pc:docMk/>
            <pc:sldMk cId="3388044803" sldId="261"/>
            <ac:picMk id="8" creationId="{E916D1C0-6C51-49E5-BF2F-75558F4B1638}"/>
          </ac:picMkLst>
        </pc:picChg>
        <pc:picChg chg="add mod">
          <ac:chgData name="BOYES, Louise (YORKSHIRE AMBULANCE SERVICE NHS TRUST)" userId="ae0add5d-f740-428e-8cd9-1f76d1ac73ba" providerId="ADAL" clId="{5E5B5194-1B98-42B9-AB3E-33DD16BA6A4C}" dt="2021-09-17T16:45:31.839" v="14" actId="1076"/>
          <ac:picMkLst>
            <pc:docMk/>
            <pc:sldMk cId="3388044803" sldId="261"/>
            <ac:picMk id="14" creationId="{4DBFACB1-2E92-43CD-9589-F2F50645BD5C}"/>
          </ac:picMkLst>
        </pc:picChg>
      </pc:sldChg>
      <pc:sldChg chg="addSp delSp modSp mod">
        <pc:chgData name="BOYES, Louise (YORKSHIRE AMBULANCE SERVICE NHS TRUST)" userId="ae0add5d-f740-428e-8cd9-1f76d1ac73ba" providerId="ADAL" clId="{5E5B5194-1B98-42B9-AB3E-33DD16BA6A4C}" dt="2021-09-17T16:44:13.383" v="4" actId="1076"/>
        <pc:sldMkLst>
          <pc:docMk/>
          <pc:sldMk cId="379956816" sldId="264"/>
        </pc:sldMkLst>
        <pc:picChg chg="add mod">
          <ac:chgData name="BOYES, Louise (YORKSHIRE AMBULANCE SERVICE NHS TRUST)" userId="ae0add5d-f740-428e-8cd9-1f76d1ac73ba" providerId="ADAL" clId="{5E5B5194-1B98-42B9-AB3E-33DD16BA6A4C}" dt="2021-09-17T16:44:13.383" v="4" actId="1076"/>
          <ac:picMkLst>
            <pc:docMk/>
            <pc:sldMk cId="379956816" sldId="264"/>
            <ac:picMk id="6" creationId="{A4C0F920-0284-48C6-A883-5BEB39D82203}"/>
          </ac:picMkLst>
        </pc:picChg>
        <pc:picChg chg="del">
          <ac:chgData name="BOYES, Louise (YORKSHIRE AMBULANCE SERVICE NHS TRUST)" userId="ae0add5d-f740-428e-8cd9-1f76d1ac73ba" providerId="ADAL" clId="{5E5B5194-1B98-42B9-AB3E-33DD16BA6A4C}" dt="2021-09-17T16:44:02.149" v="0" actId="478"/>
          <ac:picMkLst>
            <pc:docMk/>
            <pc:sldMk cId="379956816" sldId="264"/>
            <ac:picMk id="10" creationId="{3E111A7B-8FAB-4CD3-A902-1CDD7C2C2540}"/>
          </ac:picMkLst>
        </pc:picChg>
      </pc:sldChg>
      <pc:sldChg chg="addSp delSp modSp mod delAnim modAnim">
        <pc:chgData name="BOYES, Louise (YORKSHIRE AMBULANCE SERVICE NHS TRUST)" userId="ae0add5d-f740-428e-8cd9-1f76d1ac73ba" providerId="ADAL" clId="{5E5B5194-1B98-42B9-AB3E-33DD16BA6A4C}" dt="2021-09-17T18:18:56.914" v="260"/>
        <pc:sldMkLst>
          <pc:docMk/>
          <pc:sldMk cId="3430849574" sldId="266"/>
        </pc:sldMkLst>
        <pc:spChg chg="add del mod">
          <ac:chgData name="BOYES, Louise (YORKSHIRE AMBULANCE SERVICE NHS TRUST)" userId="ae0add5d-f740-428e-8cd9-1f76d1ac73ba" providerId="ADAL" clId="{5E5B5194-1B98-42B9-AB3E-33DD16BA6A4C}" dt="2021-09-17T18:18:56.914" v="260"/>
          <ac:spMkLst>
            <pc:docMk/>
            <pc:sldMk cId="3430849574" sldId="266"/>
            <ac:spMk id="6" creationId="{7EC77B65-E353-4A8C-8F71-6A5007D3F490}"/>
          </ac:spMkLst>
        </pc:spChg>
        <pc:picChg chg="del">
          <ac:chgData name="BOYES, Louise (YORKSHIRE AMBULANCE SERVICE NHS TRUST)" userId="ae0add5d-f740-428e-8cd9-1f76d1ac73ba" providerId="ADAL" clId="{5E5B5194-1B98-42B9-AB3E-33DD16BA6A4C}" dt="2021-09-17T18:00:34.297" v="259" actId="478"/>
          <ac:picMkLst>
            <pc:docMk/>
            <pc:sldMk cId="3430849574" sldId="266"/>
            <ac:picMk id="4" creationId="{D5541120-0B1F-4417-89D5-5795BC0C139D}"/>
          </ac:picMkLst>
        </pc:picChg>
        <pc:picChg chg="add mod">
          <ac:chgData name="BOYES, Louise (YORKSHIRE AMBULANCE SERVICE NHS TRUST)" userId="ae0add5d-f740-428e-8cd9-1f76d1ac73ba" providerId="ADAL" clId="{5E5B5194-1B98-42B9-AB3E-33DD16BA6A4C}" dt="2021-09-17T18:18:56.914" v="260"/>
          <ac:picMkLst>
            <pc:docMk/>
            <pc:sldMk cId="3430849574" sldId="266"/>
            <ac:picMk id="7" creationId="{D3484179-2381-4232-9CF3-E4826ACF2E83}"/>
          </ac:picMkLst>
        </pc:picChg>
      </pc:sldChg>
      <pc:sldChg chg="addSp delSp modSp mod">
        <pc:chgData name="BOYES, Louise (YORKSHIRE AMBULANCE SERVICE NHS TRUST)" userId="ae0add5d-f740-428e-8cd9-1f76d1ac73ba" providerId="ADAL" clId="{5E5B5194-1B98-42B9-AB3E-33DD16BA6A4C}" dt="2021-09-17T17:45:33.023" v="256" actId="1076"/>
        <pc:sldMkLst>
          <pc:docMk/>
          <pc:sldMk cId="3873735830" sldId="268"/>
        </pc:sldMkLst>
        <pc:spChg chg="del">
          <ac:chgData name="BOYES, Louise (YORKSHIRE AMBULANCE SERVICE NHS TRUST)" userId="ae0add5d-f740-428e-8cd9-1f76d1ac73ba" providerId="ADAL" clId="{5E5B5194-1B98-42B9-AB3E-33DD16BA6A4C}" dt="2021-09-17T17:45:16.923" v="252" actId="478"/>
          <ac:spMkLst>
            <pc:docMk/>
            <pc:sldMk cId="3873735830" sldId="268"/>
            <ac:spMk id="28" creationId="{12FD846C-2D99-4AB6-AF35-D39FF38EAEA7}"/>
          </ac:spMkLst>
        </pc:spChg>
        <pc:picChg chg="add mod">
          <ac:chgData name="BOYES, Louise (YORKSHIRE AMBULANCE SERVICE NHS TRUST)" userId="ae0add5d-f740-428e-8cd9-1f76d1ac73ba" providerId="ADAL" clId="{5E5B5194-1B98-42B9-AB3E-33DD16BA6A4C}" dt="2021-09-17T17:45:33.023" v="256" actId="1076"/>
          <ac:picMkLst>
            <pc:docMk/>
            <pc:sldMk cId="3873735830" sldId="268"/>
            <ac:picMk id="7" creationId="{718A5685-5079-4115-A6E3-439B37AFEA8D}"/>
          </ac:picMkLst>
        </pc:picChg>
        <pc:picChg chg="del">
          <ac:chgData name="BOYES, Louise (YORKSHIRE AMBULANCE SERVICE NHS TRUST)" userId="ae0add5d-f740-428e-8cd9-1f76d1ac73ba" providerId="ADAL" clId="{5E5B5194-1B98-42B9-AB3E-33DD16BA6A4C}" dt="2021-09-17T17:45:16.923" v="252" actId="478"/>
          <ac:picMkLst>
            <pc:docMk/>
            <pc:sldMk cId="3873735830" sldId="268"/>
            <ac:picMk id="27" creationId="{EEBE250B-44AB-46B2-9211-FB4DC2D85585}"/>
          </ac:picMkLst>
        </pc:picChg>
      </pc:sldChg>
      <pc:sldChg chg="addSp delSp modSp mod">
        <pc:chgData name="BOYES, Louise (YORKSHIRE AMBULANCE SERVICE NHS TRUST)" userId="ae0add5d-f740-428e-8cd9-1f76d1ac73ba" providerId="ADAL" clId="{5E5B5194-1B98-42B9-AB3E-33DD16BA6A4C}" dt="2021-09-17T16:44:57.575" v="9" actId="1076"/>
        <pc:sldMkLst>
          <pc:docMk/>
          <pc:sldMk cId="4020127309" sldId="269"/>
        </pc:sldMkLst>
        <pc:spChg chg="add del mod">
          <ac:chgData name="BOYES, Louise (YORKSHIRE AMBULANCE SERVICE NHS TRUST)" userId="ae0add5d-f740-428e-8cd9-1f76d1ac73ba" providerId="ADAL" clId="{5E5B5194-1B98-42B9-AB3E-33DD16BA6A4C}" dt="2021-09-17T16:44:54.203" v="6" actId="931"/>
          <ac:spMkLst>
            <pc:docMk/>
            <pc:sldMk cId="4020127309" sldId="269"/>
            <ac:spMk id="15" creationId="{9B368091-D95C-4D38-B2F4-581CEA644B8F}"/>
          </ac:spMkLst>
        </pc:spChg>
        <pc:picChg chg="del">
          <ac:chgData name="BOYES, Louise (YORKSHIRE AMBULANCE SERVICE NHS TRUST)" userId="ae0add5d-f740-428e-8cd9-1f76d1ac73ba" providerId="ADAL" clId="{5E5B5194-1B98-42B9-AB3E-33DD16BA6A4C}" dt="2021-09-17T16:44:48.196" v="5" actId="478"/>
          <ac:picMkLst>
            <pc:docMk/>
            <pc:sldMk cId="4020127309" sldId="269"/>
            <ac:picMk id="4" creationId="{0582F94E-1A43-4396-96CD-980D2DA9FC6A}"/>
          </ac:picMkLst>
        </pc:picChg>
        <pc:picChg chg="add mod">
          <ac:chgData name="BOYES, Louise (YORKSHIRE AMBULANCE SERVICE NHS TRUST)" userId="ae0add5d-f740-428e-8cd9-1f76d1ac73ba" providerId="ADAL" clId="{5E5B5194-1B98-42B9-AB3E-33DD16BA6A4C}" dt="2021-09-17T16:44:57.575" v="9" actId="1076"/>
          <ac:picMkLst>
            <pc:docMk/>
            <pc:sldMk cId="4020127309" sldId="269"/>
            <ac:picMk id="18" creationId="{8E67A923-BA1C-43AE-BD17-5E321026B690}"/>
          </ac:picMkLst>
        </pc:picChg>
      </pc:sldChg>
      <pc:sldChg chg="addSp delSp modSp mod">
        <pc:chgData name="BOYES, Louise (YORKSHIRE AMBULANCE SERVICE NHS TRUST)" userId="ae0add5d-f740-428e-8cd9-1f76d1ac73ba" providerId="ADAL" clId="{5E5B5194-1B98-42B9-AB3E-33DD16BA6A4C}" dt="2021-09-17T17:42:06.775" v="241" actId="1076"/>
        <pc:sldMkLst>
          <pc:docMk/>
          <pc:sldMk cId="479335677" sldId="270"/>
        </pc:sldMkLst>
        <pc:picChg chg="del">
          <ac:chgData name="BOYES, Louise (YORKSHIRE AMBULANCE SERVICE NHS TRUST)" userId="ae0add5d-f740-428e-8cd9-1f76d1ac73ba" providerId="ADAL" clId="{5E5B5194-1B98-42B9-AB3E-33DD16BA6A4C}" dt="2021-09-17T17:02:28.354" v="21" actId="478"/>
          <ac:picMkLst>
            <pc:docMk/>
            <pc:sldMk cId="479335677" sldId="270"/>
            <ac:picMk id="6" creationId="{ED0044CB-22A4-4157-8FB8-5B6E0C2EB2C9}"/>
          </ac:picMkLst>
        </pc:picChg>
        <pc:picChg chg="add del mod modCrop">
          <ac:chgData name="BOYES, Louise (YORKSHIRE AMBULANCE SERVICE NHS TRUST)" userId="ae0add5d-f740-428e-8cd9-1f76d1ac73ba" providerId="ADAL" clId="{5E5B5194-1B98-42B9-AB3E-33DD16BA6A4C}" dt="2021-09-17T17:41:23.145" v="230" actId="478"/>
          <ac:picMkLst>
            <pc:docMk/>
            <pc:sldMk cId="479335677" sldId="270"/>
            <ac:picMk id="7" creationId="{1CF33129-EB67-4333-88B0-B854993B4686}"/>
          </ac:picMkLst>
        </pc:picChg>
        <pc:picChg chg="add mod modCrop">
          <ac:chgData name="BOYES, Louise (YORKSHIRE AMBULANCE SERVICE NHS TRUST)" userId="ae0add5d-f740-428e-8cd9-1f76d1ac73ba" providerId="ADAL" clId="{5E5B5194-1B98-42B9-AB3E-33DD16BA6A4C}" dt="2021-09-17T17:42:06.775" v="241" actId="1076"/>
          <ac:picMkLst>
            <pc:docMk/>
            <pc:sldMk cId="479335677" sldId="270"/>
            <ac:picMk id="9" creationId="{D7693157-C9A3-4860-9B88-D38E51BB1417}"/>
          </ac:picMkLst>
        </pc:picChg>
      </pc:sldChg>
    </pc:docChg>
  </pc:docChgLst>
  <pc:docChgLst>
    <pc:chgData name="BOYES, Louise (YORKSHIRE AMBULANCE SERVICE NHS TRUST)" userId="ae0add5d-f740-428e-8cd9-1f76d1ac73ba" providerId="ADAL" clId="{801F8742-3EA7-4C5D-89E5-CE9EF6CE02E7}"/>
    <pc:docChg chg="undo custSel addSld delSld modSld sldOrd">
      <pc:chgData name="BOYES, Louise (YORKSHIRE AMBULANCE SERVICE NHS TRUST)" userId="ae0add5d-f740-428e-8cd9-1f76d1ac73ba" providerId="ADAL" clId="{801F8742-3EA7-4C5D-89E5-CE9EF6CE02E7}" dt="2023-08-04T15:04:40.875" v="320" actId="47"/>
      <pc:docMkLst>
        <pc:docMk/>
      </pc:docMkLst>
      <pc:sldChg chg="addSp delSp modSp mod">
        <pc:chgData name="BOYES, Louise (YORKSHIRE AMBULANCE SERVICE NHS TRUST)" userId="ae0add5d-f740-428e-8cd9-1f76d1ac73ba" providerId="ADAL" clId="{801F8742-3EA7-4C5D-89E5-CE9EF6CE02E7}" dt="2023-08-04T12:29:38.369" v="318" actId="255"/>
        <pc:sldMkLst>
          <pc:docMk/>
          <pc:sldMk cId="1156841076" sldId="256"/>
        </pc:sldMkLst>
        <pc:spChg chg="del mod">
          <ac:chgData name="BOYES, Louise (YORKSHIRE AMBULANCE SERVICE NHS TRUST)" userId="ae0add5d-f740-428e-8cd9-1f76d1ac73ba" providerId="ADAL" clId="{801F8742-3EA7-4C5D-89E5-CE9EF6CE02E7}" dt="2023-08-04T11:26:51.774" v="62" actId="478"/>
          <ac:spMkLst>
            <pc:docMk/>
            <pc:sldMk cId="1156841076" sldId="256"/>
            <ac:spMk id="2" creationId="{3D603B90-E96B-45D4-AC6D-B2986125BCF7}"/>
          </ac:spMkLst>
        </pc:spChg>
        <pc:spChg chg="mod">
          <ac:chgData name="BOYES, Louise (YORKSHIRE AMBULANCE SERVICE NHS TRUST)" userId="ae0add5d-f740-428e-8cd9-1f76d1ac73ba" providerId="ADAL" clId="{801F8742-3EA7-4C5D-89E5-CE9EF6CE02E7}" dt="2023-08-04T12:29:38.369" v="318" actId="255"/>
          <ac:spMkLst>
            <pc:docMk/>
            <pc:sldMk cId="1156841076" sldId="256"/>
            <ac:spMk id="3" creationId="{A5A2284E-C237-4932-9B07-ADF071C58339}"/>
          </ac:spMkLst>
        </pc:spChg>
        <pc:spChg chg="add del mod">
          <ac:chgData name="BOYES, Louise (YORKSHIRE AMBULANCE SERVICE NHS TRUST)" userId="ae0add5d-f740-428e-8cd9-1f76d1ac73ba" providerId="ADAL" clId="{801F8742-3EA7-4C5D-89E5-CE9EF6CE02E7}" dt="2023-08-04T11:26:51.777" v="64"/>
          <ac:spMkLst>
            <pc:docMk/>
            <pc:sldMk cId="1156841076" sldId="256"/>
            <ac:spMk id="8" creationId="{C528BAE7-789A-6A65-05E7-3905809E0AFC}"/>
          </ac:spMkLst>
        </pc:spChg>
        <pc:spChg chg="add del mod">
          <ac:chgData name="BOYES, Louise (YORKSHIRE AMBULANCE SERVICE NHS TRUST)" userId="ae0add5d-f740-428e-8cd9-1f76d1ac73ba" providerId="ADAL" clId="{801F8742-3EA7-4C5D-89E5-CE9EF6CE02E7}" dt="2023-08-04T11:26:53.603" v="65" actId="478"/>
          <ac:spMkLst>
            <pc:docMk/>
            <pc:sldMk cId="1156841076" sldId="256"/>
            <ac:spMk id="11" creationId="{F11D7FDD-F6AA-A5F9-D08E-A56EE987BA80}"/>
          </ac:spMkLst>
        </pc:spChg>
        <pc:picChg chg="add del mod">
          <ac:chgData name="BOYES, Louise (YORKSHIRE AMBULANCE SERVICE NHS TRUST)" userId="ae0add5d-f740-428e-8cd9-1f76d1ac73ba" providerId="ADAL" clId="{801F8742-3EA7-4C5D-89E5-CE9EF6CE02E7}" dt="2023-08-02T15:58:05.998" v="7" actId="478"/>
          <ac:picMkLst>
            <pc:docMk/>
            <pc:sldMk cId="1156841076" sldId="256"/>
            <ac:picMk id="5" creationId="{4259C2D3-6108-C585-9952-DEDCB602A3FC}"/>
          </ac:picMkLst>
        </pc:picChg>
        <pc:picChg chg="del">
          <ac:chgData name="BOYES, Louise (YORKSHIRE AMBULANCE SERVICE NHS TRUST)" userId="ae0add5d-f740-428e-8cd9-1f76d1ac73ba" providerId="ADAL" clId="{801F8742-3EA7-4C5D-89E5-CE9EF6CE02E7}" dt="2023-08-02T15:46:31.370" v="0" actId="478"/>
          <ac:picMkLst>
            <pc:docMk/>
            <pc:sldMk cId="1156841076" sldId="256"/>
            <ac:picMk id="6" creationId="{719559A7-011C-2B42-A44C-E0A9278F22E6}"/>
          </ac:picMkLst>
        </pc:picChg>
        <pc:picChg chg="add del mod ord">
          <ac:chgData name="BOYES, Louise (YORKSHIRE AMBULANCE SERVICE NHS TRUST)" userId="ae0add5d-f740-428e-8cd9-1f76d1ac73ba" providerId="ADAL" clId="{801F8742-3EA7-4C5D-89E5-CE9EF6CE02E7}" dt="2023-08-04T11:28:03.657" v="109" actId="1076"/>
          <ac:picMkLst>
            <pc:docMk/>
            <pc:sldMk cId="1156841076" sldId="256"/>
            <ac:picMk id="6" creationId="{A76B2405-F115-DCE4-D67A-5F5BF889B1CD}"/>
          </ac:picMkLst>
        </pc:picChg>
        <pc:picChg chg="del">
          <ac:chgData name="BOYES, Louise (YORKSHIRE AMBULANCE SERVICE NHS TRUST)" userId="ae0add5d-f740-428e-8cd9-1f76d1ac73ba" providerId="ADAL" clId="{801F8742-3EA7-4C5D-89E5-CE9EF6CE02E7}" dt="2023-08-02T15:58:02.783" v="6" actId="478"/>
          <ac:picMkLst>
            <pc:docMk/>
            <pc:sldMk cId="1156841076" sldId="256"/>
            <ac:picMk id="7" creationId="{13864242-6595-4A1E-A574-BB78C68071A9}"/>
          </ac:picMkLst>
        </pc:picChg>
        <pc:picChg chg="add del mod ord">
          <ac:chgData name="BOYES, Louise (YORKSHIRE AMBULANCE SERVICE NHS TRUST)" userId="ae0add5d-f740-428e-8cd9-1f76d1ac73ba" providerId="ADAL" clId="{801F8742-3EA7-4C5D-89E5-CE9EF6CE02E7}" dt="2023-08-04T11:27:59.924" v="108" actId="478"/>
          <ac:picMkLst>
            <pc:docMk/>
            <pc:sldMk cId="1156841076" sldId="256"/>
            <ac:picMk id="9" creationId="{18B0D911-0768-645E-9984-58B79102314F}"/>
          </ac:picMkLst>
        </pc:picChg>
        <pc:picChg chg="add del mod">
          <ac:chgData name="BOYES, Louise (YORKSHIRE AMBULANCE SERVICE NHS TRUST)" userId="ae0add5d-f740-428e-8cd9-1f76d1ac73ba" providerId="ADAL" clId="{801F8742-3EA7-4C5D-89E5-CE9EF6CE02E7}" dt="2023-08-02T16:02:09.918" v="18" actId="478"/>
          <ac:picMkLst>
            <pc:docMk/>
            <pc:sldMk cId="1156841076" sldId="256"/>
            <ac:picMk id="9" creationId="{832CFF0E-E900-A64A-AB32-C67BEF37B20B}"/>
          </ac:picMkLst>
        </pc:picChg>
        <pc:picChg chg="del">
          <ac:chgData name="BOYES, Louise (YORKSHIRE AMBULANCE SERVICE NHS TRUST)" userId="ae0add5d-f740-428e-8cd9-1f76d1ac73ba" providerId="ADAL" clId="{801F8742-3EA7-4C5D-89E5-CE9EF6CE02E7}" dt="2023-08-02T15:46:32.469" v="1" actId="478"/>
          <ac:picMkLst>
            <pc:docMk/>
            <pc:sldMk cId="1156841076" sldId="256"/>
            <ac:picMk id="10" creationId="{C00FF920-6CB9-0443-ABB1-AA440DF0C092}"/>
          </ac:picMkLst>
        </pc:picChg>
        <pc:picChg chg="add del mod">
          <ac:chgData name="BOYES, Louise (YORKSHIRE AMBULANCE SERVICE NHS TRUST)" userId="ae0add5d-f740-428e-8cd9-1f76d1ac73ba" providerId="ADAL" clId="{801F8742-3EA7-4C5D-89E5-CE9EF6CE02E7}" dt="2023-08-02T15:58:51.118" v="14" actId="478"/>
          <ac:picMkLst>
            <pc:docMk/>
            <pc:sldMk cId="1156841076" sldId="256"/>
            <ac:picMk id="11" creationId="{DADDEB03-99FC-5026-B488-F2AFE61F1AD2}"/>
          </ac:picMkLst>
        </pc:picChg>
        <pc:picChg chg="add del mod modCrop">
          <ac:chgData name="BOYES, Louise (YORKSHIRE AMBULANCE SERVICE NHS TRUST)" userId="ae0add5d-f740-428e-8cd9-1f76d1ac73ba" providerId="ADAL" clId="{801F8742-3EA7-4C5D-89E5-CE9EF6CE02E7}" dt="2023-08-04T11:30:33.955" v="115" actId="478"/>
          <ac:picMkLst>
            <pc:docMk/>
            <pc:sldMk cId="1156841076" sldId="256"/>
            <ac:picMk id="12" creationId="{3F74DD33-9CC9-3E31-DBAE-982ADC8F5184}"/>
          </ac:picMkLst>
        </pc:picChg>
        <pc:picChg chg="add del mod">
          <ac:chgData name="BOYES, Louise (YORKSHIRE AMBULANCE SERVICE NHS TRUST)" userId="ae0add5d-f740-428e-8cd9-1f76d1ac73ba" providerId="ADAL" clId="{801F8742-3EA7-4C5D-89E5-CE9EF6CE02E7}" dt="2023-08-02T16:02:06.448" v="16" actId="478"/>
          <ac:picMkLst>
            <pc:docMk/>
            <pc:sldMk cId="1156841076" sldId="256"/>
            <ac:picMk id="13" creationId="{283AECA1-93CB-D8AF-B9A3-F833221E5D97}"/>
          </ac:picMkLst>
        </pc:picChg>
        <pc:picChg chg="add del mod modCrop">
          <ac:chgData name="BOYES, Louise (YORKSHIRE AMBULANCE SERVICE NHS TRUST)" userId="ae0add5d-f740-428e-8cd9-1f76d1ac73ba" providerId="ADAL" clId="{801F8742-3EA7-4C5D-89E5-CE9EF6CE02E7}" dt="2023-08-02T16:04:42.702" v="43" actId="478"/>
          <ac:picMkLst>
            <pc:docMk/>
            <pc:sldMk cId="1156841076" sldId="256"/>
            <ac:picMk id="15" creationId="{92BF6CA7-2588-7022-2669-CD120B2FCCD4}"/>
          </ac:picMkLst>
        </pc:picChg>
        <pc:picChg chg="add del mod modCrop">
          <ac:chgData name="BOYES, Louise (YORKSHIRE AMBULANCE SERVICE NHS TRUST)" userId="ae0add5d-f740-428e-8cd9-1f76d1ac73ba" providerId="ADAL" clId="{801F8742-3EA7-4C5D-89E5-CE9EF6CE02E7}" dt="2023-08-02T16:04:45.694" v="44" actId="478"/>
          <ac:picMkLst>
            <pc:docMk/>
            <pc:sldMk cId="1156841076" sldId="256"/>
            <ac:picMk id="16" creationId="{AC36EED7-6675-1602-A9DD-5D08A48E8200}"/>
          </ac:picMkLst>
        </pc:picChg>
        <pc:picChg chg="add del mod modCrop">
          <ac:chgData name="BOYES, Louise (YORKSHIRE AMBULANCE SERVICE NHS TRUST)" userId="ae0add5d-f740-428e-8cd9-1f76d1ac73ba" providerId="ADAL" clId="{801F8742-3EA7-4C5D-89E5-CE9EF6CE02E7}" dt="2023-08-02T16:04:41.246" v="42" actId="478"/>
          <ac:picMkLst>
            <pc:docMk/>
            <pc:sldMk cId="1156841076" sldId="256"/>
            <ac:picMk id="17" creationId="{63011EF2-401E-0817-4F9A-73E3D10BBA37}"/>
          </ac:picMkLst>
        </pc:picChg>
        <pc:picChg chg="add del mod">
          <ac:chgData name="BOYES, Louise (YORKSHIRE AMBULANCE SERVICE NHS TRUST)" userId="ae0add5d-f740-428e-8cd9-1f76d1ac73ba" providerId="ADAL" clId="{801F8742-3EA7-4C5D-89E5-CE9EF6CE02E7}" dt="2023-08-04T11:25:48.867" v="51" actId="478"/>
          <ac:picMkLst>
            <pc:docMk/>
            <pc:sldMk cId="1156841076" sldId="256"/>
            <ac:picMk id="19" creationId="{26799285-BE44-EE20-5EEF-A507BEC17441}"/>
          </ac:picMkLst>
        </pc:picChg>
      </pc:sldChg>
      <pc:sldChg chg="addSp delSp modSp mod">
        <pc:chgData name="BOYES, Louise (YORKSHIRE AMBULANCE SERVICE NHS TRUST)" userId="ae0add5d-f740-428e-8cd9-1f76d1ac73ba" providerId="ADAL" clId="{801F8742-3EA7-4C5D-89E5-CE9EF6CE02E7}" dt="2023-08-04T11:33:49.912" v="201" actId="255"/>
        <pc:sldMkLst>
          <pc:docMk/>
          <pc:sldMk cId="3209885173" sldId="257"/>
        </pc:sldMkLst>
        <pc:spChg chg="mod ord">
          <ac:chgData name="BOYES, Louise (YORKSHIRE AMBULANCE SERVICE NHS TRUST)" userId="ae0add5d-f740-428e-8cd9-1f76d1ac73ba" providerId="ADAL" clId="{801F8742-3EA7-4C5D-89E5-CE9EF6CE02E7}" dt="2023-08-04T11:33:49.912" v="201" actId="255"/>
          <ac:spMkLst>
            <pc:docMk/>
            <pc:sldMk cId="3209885173" sldId="257"/>
            <ac:spMk id="2" creationId="{0691E594-55B1-443F-BF4D-6B2D722BA836}"/>
          </ac:spMkLst>
        </pc:spChg>
        <pc:spChg chg="mod">
          <ac:chgData name="BOYES, Louise (YORKSHIRE AMBULANCE SERVICE NHS TRUST)" userId="ae0add5d-f740-428e-8cd9-1f76d1ac73ba" providerId="ADAL" clId="{801F8742-3EA7-4C5D-89E5-CE9EF6CE02E7}" dt="2023-08-04T11:33:40.357" v="200" actId="255"/>
          <ac:spMkLst>
            <pc:docMk/>
            <pc:sldMk cId="3209885173" sldId="257"/>
            <ac:spMk id="7" creationId="{3E733958-21CE-4D99-851D-7299D89A1E26}"/>
          </ac:spMkLst>
        </pc:spChg>
        <pc:spChg chg="add del">
          <ac:chgData name="BOYES, Louise (YORKSHIRE AMBULANCE SERVICE NHS TRUST)" userId="ae0add5d-f740-428e-8cd9-1f76d1ac73ba" providerId="ADAL" clId="{801F8742-3EA7-4C5D-89E5-CE9EF6CE02E7}" dt="2023-08-04T11:31:57.103" v="122" actId="26606"/>
          <ac:spMkLst>
            <pc:docMk/>
            <pc:sldMk cId="3209885173" sldId="257"/>
            <ac:spMk id="9" creationId="{04812C46-200A-4DEB-A05E-3ED6C68C2387}"/>
          </ac:spMkLst>
        </pc:spChg>
        <pc:spChg chg="add del">
          <ac:chgData name="BOYES, Louise (YORKSHIRE AMBULANCE SERVICE NHS TRUST)" userId="ae0add5d-f740-428e-8cd9-1f76d1ac73ba" providerId="ADAL" clId="{801F8742-3EA7-4C5D-89E5-CE9EF6CE02E7}" dt="2023-08-04T11:31:57.103" v="122" actId="26606"/>
          <ac:spMkLst>
            <pc:docMk/>
            <pc:sldMk cId="3209885173" sldId="257"/>
            <ac:spMk id="10" creationId="{D1EA859B-E555-4109-94F3-6700E046E008}"/>
          </ac:spMkLst>
        </pc:spChg>
        <pc:spChg chg="del">
          <ac:chgData name="BOYES, Louise (YORKSHIRE AMBULANCE SERVICE NHS TRUST)" userId="ae0add5d-f740-428e-8cd9-1f76d1ac73ba" providerId="ADAL" clId="{801F8742-3EA7-4C5D-89E5-CE9EF6CE02E7}" dt="2023-08-04T11:31:38.915" v="119" actId="26606"/>
          <ac:spMkLst>
            <pc:docMk/>
            <pc:sldMk cId="3209885173" sldId="257"/>
            <ac:spMk id="12" creationId="{5E39A796-BE83-48B1-B33F-35C4A32AAB57}"/>
          </ac:spMkLst>
        </pc:spChg>
        <pc:spChg chg="del">
          <ac:chgData name="BOYES, Louise (YORKSHIRE AMBULANCE SERVICE NHS TRUST)" userId="ae0add5d-f740-428e-8cd9-1f76d1ac73ba" providerId="ADAL" clId="{801F8742-3EA7-4C5D-89E5-CE9EF6CE02E7}" dt="2023-08-04T11:31:38.915" v="119" actId="26606"/>
          <ac:spMkLst>
            <pc:docMk/>
            <pc:sldMk cId="3209885173" sldId="257"/>
            <ac:spMk id="14" creationId="{72F84B47-E267-4194-8194-831DB7B5547F}"/>
          </ac:spMkLst>
        </pc:spChg>
        <pc:picChg chg="add mod ord">
          <ac:chgData name="BOYES, Louise (YORKSHIRE AMBULANCE SERVICE NHS TRUST)" userId="ae0add5d-f740-428e-8cd9-1f76d1ac73ba" providerId="ADAL" clId="{801F8742-3EA7-4C5D-89E5-CE9EF6CE02E7}" dt="2023-08-04T11:31:57.103" v="123" actId="26606"/>
          <ac:picMkLst>
            <pc:docMk/>
            <pc:sldMk cId="3209885173" sldId="257"/>
            <ac:picMk id="3" creationId="{230821EB-3144-E1C0-083C-426E23E8EE8A}"/>
          </ac:picMkLst>
        </pc:picChg>
        <pc:picChg chg="del">
          <ac:chgData name="BOYES, Louise (YORKSHIRE AMBULANCE SERVICE NHS TRUST)" userId="ae0add5d-f740-428e-8cd9-1f76d1ac73ba" providerId="ADAL" clId="{801F8742-3EA7-4C5D-89E5-CE9EF6CE02E7}" dt="2023-08-04T11:31:28.164" v="116" actId="478"/>
          <ac:picMkLst>
            <pc:docMk/>
            <pc:sldMk cId="3209885173" sldId="257"/>
            <ac:picMk id="4" creationId="{BBF99098-B0BB-40F8-BAE9-DFA2D08C4799}"/>
          </ac:picMkLst>
        </pc:picChg>
      </pc:sldChg>
      <pc:sldChg chg="addSp delSp modSp mod setBg modNotesTx">
        <pc:chgData name="BOYES, Louise (YORKSHIRE AMBULANCE SERVICE NHS TRUST)" userId="ae0add5d-f740-428e-8cd9-1f76d1ac73ba" providerId="ADAL" clId="{801F8742-3EA7-4C5D-89E5-CE9EF6CE02E7}" dt="2023-08-04T12:08:23.292" v="303" actId="20577"/>
        <pc:sldMkLst>
          <pc:docMk/>
          <pc:sldMk cId="360246751" sldId="258"/>
        </pc:sldMkLst>
        <pc:spChg chg="mod">
          <ac:chgData name="BOYES, Louise (YORKSHIRE AMBULANCE SERVICE NHS TRUST)" userId="ae0add5d-f740-428e-8cd9-1f76d1ac73ba" providerId="ADAL" clId="{801F8742-3EA7-4C5D-89E5-CE9EF6CE02E7}" dt="2023-08-04T11:34:57.269" v="208" actId="255"/>
          <ac:spMkLst>
            <pc:docMk/>
            <pc:sldMk cId="360246751" sldId="258"/>
            <ac:spMk id="2" creationId="{6657D738-B1D0-4FFF-A4F5-7C7372D5B5F2}"/>
          </ac:spMkLst>
        </pc:spChg>
        <pc:spChg chg="mod">
          <ac:chgData name="BOYES, Louise (YORKSHIRE AMBULANCE SERVICE NHS TRUST)" userId="ae0add5d-f740-428e-8cd9-1f76d1ac73ba" providerId="ADAL" clId="{801F8742-3EA7-4C5D-89E5-CE9EF6CE02E7}" dt="2023-08-04T12:08:23.292" v="303" actId="20577"/>
          <ac:spMkLst>
            <pc:docMk/>
            <pc:sldMk cId="360246751" sldId="258"/>
            <ac:spMk id="3" creationId="{30B1D50E-7F82-4406-8624-69301E4E37FE}"/>
          </ac:spMkLst>
        </pc:spChg>
        <pc:spChg chg="ord">
          <ac:chgData name="BOYES, Louise (YORKSHIRE AMBULANCE SERVICE NHS TRUST)" userId="ae0add5d-f740-428e-8cd9-1f76d1ac73ba" providerId="ADAL" clId="{801F8742-3EA7-4C5D-89E5-CE9EF6CE02E7}" dt="2023-08-04T11:34:49.887" v="207" actId="26606"/>
          <ac:spMkLst>
            <pc:docMk/>
            <pc:sldMk cId="360246751" sldId="258"/>
            <ac:spMk id="5" creationId="{834DF137-75D2-F74B-8253-178B10F22519}"/>
          </ac:spMkLst>
        </pc:spChg>
        <pc:picChg chg="add mod">
          <ac:chgData name="BOYES, Louise (YORKSHIRE AMBULANCE SERVICE NHS TRUST)" userId="ae0add5d-f740-428e-8cd9-1f76d1ac73ba" providerId="ADAL" clId="{801F8742-3EA7-4C5D-89E5-CE9EF6CE02E7}" dt="2023-08-04T11:34:49.887" v="207" actId="26606"/>
          <ac:picMkLst>
            <pc:docMk/>
            <pc:sldMk cId="360246751" sldId="258"/>
            <ac:picMk id="4" creationId="{2C02DF25-B740-C030-B177-E222276BEE5C}"/>
          </ac:picMkLst>
        </pc:picChg>
        <pc:picChg chg="del mod ord">
          <ac:chgData name="BOYES, Louise (YORKSHIRE AMBULANCE SERVICE NHS TRUST)" userId="ae0add5d-f740-428e-8cd9-1f76d1ac73ba" providerId="ADAL" clId="{801F8742-3EA7-4C5D-89E5-CE9EF6CE02E7}" dt="2023-08-04T11:34:35.153" v="204" actId="478"/>
          <ac:picMkLst>
            <pc:docMk/>
            <pc:sldMk cId="360246751" sldId="258"/>
            <ac:picMk id="6" creationId="{8D652E84-E8A6-411F-B92F-BE5EB9DB9C76}"/>
          </ac:picMkLst>
        </pc:picChg>
      </pc:sldChg>
      <pc:sldChg chg="del">
        <pc:chgData name="BOYES, Louise (YORKSHIRE AMBULANCE SERVICE NHS TRUST)" userId="ae0add5d-f740-428e-8cd9-1f76d1ac73ba" providerId="ADAL" clId="{801F8742-3EA7-4C5D-89E5-CE9EF6CE02E7}" dt="2023-08-04T11:44:26.860" v="271" actId="47"/>
        <pc:sldMkLst>
          <pc:docMk/>
          <pc:sldMk cId="1166721440" sldId="259"/>
        </pc:sldMkLst>
      </pc:sldChg>
      <pc:sldChg chg="del">
        <pc:chgData name="BOYES, Louise (YORKSHIRE AMBULANCE SERVICE NHS TRUST)" userId="ae0add5d-f740-428e-8cd9-1f76d1ac73ba" providerId="ADAL" clId="{801F8742-3EA7-4C5D-89E5-CE9EF6CE02E7}" dt="2023-08-04T15:04:40.875" v="320" actId="47"/>
        <pc:sldMkLst>
          <pc:docMk/>
          <pc:sldMk cId="1718122529" sldId="260"/>
        </pc:sldMkLst>
      </pc:sldChg>
      <pc:sldChg chg="modSp mod">
        <pc:chgData name="BOYES, Louise (YORKSHIRE AMBULANCE SERVICE NHS TRUST)" userId="ae0add5d-f740-428e-8cd9-1f76d1ac73ba" providerId="ADAL" clId="{801F8742-3EA7-4C5D-89E5-CE9EF6CE02E7}" dt="2023-08-04T12:06:01.491" v="297" actId="1076"/>
        <pc:sldMkLst>
          <pc:docMk/>
          <pc:sldMk cId="393404907" sldId="262"/>
        </pc:sldMkLst>
        <pc:spChg chg="mod">
          <ac:chgData name="BOYES, Louise (YORKSHIRE AMBULANCE SERVICE NHS TRUST)" userId="ae0add5d-f740-428e-8cd9-1f76d1ac73ba" providerId="ADAL" clId="{801F8742-3EA7-4C5D-89E5-CE9EF6CE02E7}" dt="2023-08-04T12:06:01.491" v="297" actId="1076"/>
          <ac:spMkLst>
            <pc:docMk/>
            <pc:sldMk cId="393404907" sldId="262"/>
            <ac:spMk id="2" creationId="{6657D738-B1D0-4FFF-A4F5-7C7372D5B5F2}"/>
          </ac:spMkLst>
        </pc:spChg>
      </pc:sldChg>
      <pc:sldChg chg="del">
        <pc:chgData name="BOYES, Louise (YORKSHIRE AMBULANCE SERVICE NHS TRUST)" userId="ae0add5d-f740-428e-8cd9-1f76d1ac73ba" providerId="ADAL" clId="{801F8742-3EA7-4C5D-89E5-CE9EF6CE02E7}" dt="2023-08-04T11:38:46.112" v="227" actId="2696"/>
        <pc:sldMkLst>
          <pc:docMk/>
          <pc:sldMk cId="3865642085" sldId="263"/>
        </pc:sldMkLst>
      </pc:sldChg>
      <pc:sldChg chg="del">
        <pc:chgData name="BOYES, Louise (YORKSHIRE AMBULANCE SERVICE NHS TRUST)" userId="ae0add5d-f740-428e-8cd9-1f76d1ac73ba" providerId="ADAL" clId="{801F8742-3EA7-4C5D-89E5-CE9EF6CE02E7}" dt="2023-08-04T11:46:45.713" v="276" actId="2696"/>
        <pc:sldMkLst>
          <pc:docMk/>
          <pc:sldMk cId="4085162090" sldId="265"/>
        </pc:sldMkLst>
      </pc:sldChg>
      <pc:sldChg chg="del">
        <pc:chgData name="BOYES, Louise (YORKSHIRE AMBULANCE SERVICE NHS TRUST)" userId="ae0add5d-f740-428e-8cd9-1f76d1ac73ba" providerId="ADAL" clId="{801F8742-3EA7-4C5D-89E5-CE9EF6CE02E7}" dt="2023-08-04T15:04:37.279" v="319" actId="47"/>
        <pc:sldMkLst>
          <pc:docMk/>
          <pc:sldMk cId="3430849574" sldId="266"/>
        </pc:sldMkLst>
      </pc:sldChg>
      <pc:sldChg chg="addSp delSp modSp del mod">
        <pc:chgData name="BOYES, Louise (YORKSHIRE AMBULANCE SERVICE NHS TRUST)" userId="ae0add5d-f740-428e-8cd9-1f76d1ac73ba" providerId="ADAL" clId="{801F8742-3EA7-4C5D-89E5-CE9EF6CE02E7}" dt="2023-08-04T11:36:54.533" v="221" actId="47"/>
        <pc:sldMkLst>
          <pc:docMk/>
          <pc:sldMk cId="2690421192" sldId="267"/>
        </pc:sldMkLst>
        <pc:spChg chg="add del">
          <ac:chgData name="BOYES, Louise (YORKSHIRE AMBULANCE SERVICE NHS TRUST)" userId="ae0add5d-f740-428e-8cd9-1f76d1ac73ba" providerId="ADAL" clId="{801F8742-3EA7-4C5D-89E5-CE9EF6CE02E7}" dt="2023-08-04T11:36:26.117" v="217" actId="478"/>
          <ac:spMkLst>
            <pc:docMk/>
            <pc:sldMk cId="2690421192" sldId="267"/>
            <ac:spMk id="2" creationId="{6657D738-B1D0-4FFF-A4F5-7C7372D5B5F2}"/>
          </ac:spMkLst>
        </pc:spChg>
        <pc:spChg chg="mod">
          <ac:chgData name="BOYES, Louise (YORKSHIRE AMBULANCE SERVICE NHS TRUST)" userId="ae0add5d-f740-428e-8cd9-1f76d1ac73ba" providerId="ADAL" clId="{801F8742-3EA7-4C5D-89E5-CE9EF6CE02E7}" dt="2023-08-04T11:36:29.739" v="219" actId="1076"/>
          <ac:spMkLst>
            <pc:docMk/>
            <pc:sldMk cId="2690421192" sldId="267"/>
            <ac:spMk id="3" creationId="{30B1D50E-7F82-4406-8624-69301E4E37FE}"/>
          </ac:spMkLst>
        </pc:spChg>
        <pc:spChg chg="add del mod">
          <ac:chgData name="BOYES, Louise (YORKSHIRE AMBULANCE SERVICE NHS TRUST)" userId="ae0add5d-f740-428e-8cd9-1f76d1ac73ba" providerId="ADAL" clId="{801F8742-3EA7-4C5D-89E5-CE9EF6CE02E7}" dt="2023-08-04T11:36:26.117" v="217" actId="478"/>
          <ac:spMkLst>
            <pc:docMk/>
            <pc:sldMk cId="2690421192" sldId="267"/>
            <ac:spMk id="8" creationId="{42BA5088-B6AF-A674-C678-28EB1DECBA46}"/>
          </ac:spMkLst>
        </pc:spChg>
        <pc:picChg chg="add del mod">
          <ac:chgData name="BOYES, Louise (YORKSHIRE AMBULANCE SERVICE NHS TRUST)" userId="ae0add5d-f740-428e-8cd9-1f76d1ac73ba" providerId="ADAL" clId="{801F8742-3EA7-4C5D-89E5-CE9EF6CE02E7}" dt="2023-08-04T11:36:30.846" v="220"/>
          <ac:picMkLst>
            <pc:docMk/>
            <pc:sldMk cId="2690421192" sldId="267"/>
            <ac:picMk id="4" creationId="{E784920A-302E-3BA4-020A-F3203389CC01}"/>
          </ac:picMkLst>
        </pc:picChg>
        <pc:picChg chg="add del">
          <ac:chgData name="BOYES, Louise (YORKSHIRE AMBULANCE SERVICE NHS TRUST)" userId="ae0add5d-f740-428e-8cd9-1f76d1ac73ba" providerId="ADAL" clId="{801F8742-3EA7-4C5D-89E5-CE9EF6CE02E7}" dt="2023-08-04T11:36:27.749" v="218" actId="478"/>
          <ac:picMkLst>
            <pc:docMk/>
            <pc:sldMk cId="2690421192" sldId="267"/>
            <ac:picMk id="7" creationId="{EC688172-7545-42B4-8AE3-D17FB1F3FB69}"/>
          </ac:picMkLst>
        </pc:picChg>
      </pc:sldChg>
      <pc:sldChg chg="del">
        <pc:chgData name="BOYES, Louise (YORKSHIRE AMBULANCE SERVICE NHS TRUST)" userId="ae0add5d-f740-428e-8cd9-1f76d1ac73ba" providerId="ADAL" clId="{801F8742-3EA7-4C5D-89E5-CE9EF6CE02E7}" dt="2023-08-04T11:44:00.419" v="270" actId="47"/>
        <pc:sldMkLst>
          <pc:docMk/>
          <pc:sldMk cId="3873735830" sldId="268"/>
        </pc:sldMkLst>
      </pc:sldChg>
      <pc:sldChg chg="modSp mod">
        <pc:chgData name="BOYES, Louise (YORKSHIRE AMBULANCE SERVICE NHS TRUST)" userId="ae0add5d-f740-428e-8cd9-1f76d1ac73ba" providerId="ADAL" clId="{801F8742-3EA7-4C5D-89E5-CE9EF6CE02E7}" dt="2023-08-04T12:09:00.921" v="304" actId="14100"/>
        <pc:sldMkLst>
          <pc:docMk/>
          <pc:sldMk cId="4020127309" sldId="269"/>
        </pc:sldMkLst>
        <pc:spChg chg="mod">
          <ac:chgData name="BOYES, Louise (YORKSHIRE AMBULANCE SERVICE NHS TRUST)" userId="ae0add5d-f740-428e-8cd9-1f76d1ac73ba" providerId="ADAL" clId="{801F8742-3EA7-4C5D-89E5-CE9EF6CE02E7}" dt="2023-08-04T12:05:55.660" v="296" actId="1076"/>
          <ac:spMkLst>
            <pc:docMk/>
            <pc:sldMk cId="4020127309" sldId="269"/>
            <ac:spMk id="2" creationId="{6657D738-B1D0-4FFF-A4F5-7C7372D5B5F2}"/>
          </ac:spMkLst>
        </pc:spChg>
        <pc:picChg chg="mod">
          <ac:chgData name="BOYES, Louise (YORKSHIRE AMBULANCE SERVICE NHS TRUST)" userId="ae0add5d-f740-428e-8cd9-1f76d1ac73ba" providerId="ADAL" clId="{801F8742-3EA7-4C5D-89E5-CE9EF6CE02E7}" dt="2023-08-04T12:09:00.921" v="304" actId="14100"/>
          <ac:picMkLst>
            <pc:docMk/>
            <pc:sldMk cId="4020127309" sldId="269"/>
            <ac:picMk id="6" creationId="{8C18F966-45D8-4FF9-971F-14D5985EEEE6}"/>
          </ac:picMkLst>
        </pc:picChg>
      </pc:sldChg>
      <pc:sldChg chg="del">
        <pc:chgData name="BOYES, Louise (YORKSHIRE AMBULANCE SERVICE NHS TRUST)" userId="ae0add5d-f740-428e-8cd9-1f76d1ac73ba" providerId="ADAL" clId="{801F8742-3EA7-4C5D-89E5-CE9EF6CE02E7}" dt="2023-08-04T11:42:20.307" v="269" actId="47"/>
        <pc:sldMkLst>
          <pc:docMk/>
          <pc:sldMk cId="479335677" sldId="270"/>
        </pc:sldMkLst>
      </pc:sldChg>
      <pc:sldChg chg="del">
        <pc:chgData name="BOYES, Louise (YORKSHIRE AMBULANCE SERVICE NHS TRUST)" userId="ae0add5d-f740-428e-8cd9-1f76d1ac73ba" providerId="ADAL" clId="{801F8742-3EA7-4C5D-89E5-CE9EF6CE02E7}" dt="2023-08-04T11:47:06.809" v="278" actId="47"/>
        <pc:sldMkLst>
          <pc:docMk/>
          <pc:sldMk cId="182974284" sldId="271"/>
        </pc:sldMkLst>
      </pc:sldChg>
      <pc:sldChg chg="del">
        <pc:chgData name="BOYES, Louise (YORKSHIRE AMBULANCE SERVICE NHS TRUST)" userId="ae0add5d-f740-428e-8cd9-1f76d1ac73ba" providerId="ADAL" clId="{801F8742-3EA7-4C5D-89E5-CE9EF6CE02E7}" dt="2023-08-04T11:44:52.686" v="272" actId="47"/>
        <pc:sldMkLst>
          <pc:docMk/>
          <pc:sldMk cId="323799458" sldId="273"/>
        </pc:sldMkLst>
      </pc:sldChg>
      <pc:sldChg chg="modSp mod ord">
        <pc:chgData name="BOYES, Louise (YORKSHIRE AMBULANCE SERVICE NHS TRUST)" userId="ae0add5d-f740-428e-8cd9-1f76d1ac73ba" providerId="ADAL" clId="{801F8742-3EA7-4C5D-89E5-CE9EF6CE02E7}" dt="2023-08-04T12:01:42.254" v="289"/>
        <pc:sldMkLst>
          <pc:docMk/>
          <pc:sldMk cId="2325551058" sldId="274"/>
        </pc:sldMkLst>
        <pc:spChg chg="mod">
          <ac:chgData name="BOYES, Louise (YORKSHIRE AMBULANCE SERVICE NHS TRUST)" userId="ae0add5d-f740-428e-8cd9-1f76d1ac73ba" providerId="ADAL" clId="{801F8742-3EA7-4C5D-89E5-CE9EF6CE02E7}" dt="2023-08-04T11:38:05.650" v="225" actId="1076"/>
          <ac:spMkLst>
            <pc:docMk/>
            <pc:sldMk cId="2325551058" sldId="274"/>
            <ac:spMk id="3" creationId="{30B1D50E-7F82-4406-8624-69301E4E37FE}"/>
          </ac:spMkLst>
        </pc:spChg>
        <pc:picChg chg="mod">
          <ac:chgData name="BOYES, Louise (YORKSHIRE AMBULANCE SERVICE NHS TRUST)" userId="ae0add5d-f740-428e-8cd9-1f76d1ac73ba" providerId="ADAL" clId="{801F8742-3EA7-4C5D-89E5-CE9EF6CE02E7}" dt="2023-08-04T11:59:03.068" v="279" actId="1076"/>
          <ac:picMkLst>
            <pc:docMk/>
            <pc:sldMk cId="2325551058" sldId="274"/>
            <ac:picMk id="6" creationId="{D140BEB9-0EC8-64B5-9C0A-1C2292026DCE}"/>
          </ac:picMkLst>
        </pc:picChg>
      </pc:sldChg>
      <pc:sldChg chg="modSp mod ord">
        <pc:chgData name="BOYES, Louise (YORKSHIRE AMBULANCE SERVICE NHS TRUST)" userId="ae0add5d-f740-428e-8cd9-1f76d1ac73ba" providerId="ADAL" clId="{801F8742-3EA7-4C5D-89E5-CE9EF6CE02E7}" dt="2023-08-04T12:05:11.064" v="290" actId="255"/>
        <pc:sldMkLst>
          <pc:docMk/>
          <pc:sldMk cId="2908680588" sldId="278"/>
        </pc:sldMkLst>
        <pc:spChg chg="mod">
          <ac:chgData name="BOYES, Louise (YORKSHIRE AMBULANCE SERVICE NHS TRUST)" userId="ae0add5d-f740-428e-8cd9-1f76d1ac73ba" providerId="ADAL" clId="{801F8742-3EA7-4C5D-89E5-CE9EF6CE02E7}" dt="2023-08-04T12:05:11.064" v="290" actId="255"/>
          <ac:spMkLst>
            <pc:docMk/>
            <pc:sldMk cId="2908680588" sldId="278"/>
            <ac:spMk id="2" creationId="{52A95518-97D0-DBBF-DFA5-9C84FEA256B2}"/>
          </ac:spMkLst>
        </pc:spChg>
      </pc:sldChg>
      <pc:sldChg chg="addSp delSp modSp add mod setBg">
        <pc:chgData name="BOYES, Louise (YORKSHIRE AMBULANCE SERVICE NHS TRUST)" userId="ae0add5d-f740-428e-8cd9-1f76d1ac73ba" providerId="ADAL" clId="{801F8742-3EA7-4C5D-89E5-CE9EF6CE02E7}" dt="2023-08-04T12:05:23.665" v="293" actId="1076"/>
        <pc:sldMkLst>
          <pc:docMk/>
          <pc:sldMk cId="1614413403" sldId="289"/>
        </pc:sldMkLst>
        <pc:spChg chg="mod">
          <ac:chgData name="BOYES, Louise (YORKSHIRE AMBULANCE SERVICE NHS TRUST)" userId="ae0add5d-f740-428e-8cd9-1f76d1ac73ba" providerId="ADAL" clId="{801F8742-3EA7-4C5D-89E5-CE9EF6CE02E7}" dt="2023-08-04T12:05:23.665" v="293" actId="1076"/>
          <ac:spMkLst>
            <pc:docMk/>
            <pc:sldMk cId="1614413403" sldId="289"/>
            <ac:spMk id="3" creationId="{FB30C9C6-3BD9-9EAA-765F-F75151B933D1}"/>
          </ac:spMkLst>
        </pc:spChg>
        <pc:spChg chg="mod">
          <ac:chgData name="BOYES, Louise (YORKSHIRE AMBULANCE SERVICE NHS TRUST)" userId="ae0add5d-f740-428e-8cd9-1f76d1ac73ba" providerId="ADAL" clId="{801F8742-3EA7-4C5D-89E5-CE9EF6CE02E7}" dt="2023-08-04T12:00:39.269" v="282" actId="1076"/>
          <ac:spMkLst>
            <pc:docMk/>
            <pc:sldMk cId="1614413403" sldId="289"/>
            <ac:spMk id="5" creationId="{97EF4647-BC93-BA6D-711A-0C2C48BD5CF6}"/>
          </ac:spMkLst>
        </pc:spChg>
        <pc:picChg chg="add mod">
          <ac:chgData name="BOYES, Louise (YORKSHIRE AMBULANCE SERVICE NHS TRUST)" userId="ae0add5d-f740-428e-8cd9-1f76d1ac73ba" providerId="ADAL" clId="{801F8742-3EA7-4C5D-89E5-CE9EF6CE02E7}" dt="2023-08-04T12:00:42.620" v="283" actId="1076"/>
          <ac:picMkLst>
            <pc:docMk/>
            <pc:sldMk cId="1614413403" sldId="289"/>
            <ac:picMk id="2" creationId="{1CE1E513-C12F-5F72-5FFA-975CE3359FC6}"/>
          </ac:picMkLst>
        </pc:picChg>
        <pc:picChg chg="add del mod">
          <ac:chgData name="BOYES, Louise (YORKSHIRE AMBULANCE SERVICE NHS TRUST)" userId="ae0add5d-f740-428e-8cd9-1f76d1ac73ba" providerId="ADAL" clId="{801F8742-3EA7-4C5D-89E5-CE9EF6CE02E7}" dt="2023-08-04T11:40:36.868" v="241" actId="478"/>
          <ac:picMkLst>
            <pc:docMk/>
            <pc:sldMk cId="1614413403" sldId="289"/>
            <ac:picMk id="4" creationId="{7610E652-B440-4A09-E332-CDCDD07E5423}"/>
          </ac:picMkLst>
        </pc:picChg>
        <pc:picChg chg="add mod">
          <ac:chgData name="BOYES, Louise (YORKSHIRE AMBULANCE SERVICE NHS TRUST)" userId="ae0add5d-f740-428e-8cd9-1f76d1ac73ba" providerId="ADAL" clId="{801F8742-3EA7-4C5D-89E5-CE9EF6CE02E7}" dt="2023-08-04T12:00:45.972" v="284" actId="1076"/>
          <ac:picMkLst>
            <pc:docMk/>
            <pc:sldMk cId="1614413403" sldId="289"/>
            <ac:picMk id="6" creationId="{58D6EE0F-EA33-D287-A931-0E3C7C9FD813}"/>
          </ac:picMkLst>
        </pc:picChg>
        <pc:picChg chg="add mod">
          <ac:chgData name="BOYES, Louise (YORKSHIRE AMBULANCE SERVICE NHS TRUST)" userId="ae0add5d-f740-428e-8cd9-1f76d1ac73ba" providerId="ADAL" clId="{801F8742-3EA7-4C5D-89E5-CE9EF6CE02E7}" dt="2023-08-04T12:00:50.836" v="286" actId="1076"/>
          <ac:picMkLst>
            <pc:docMk/>
            <pc:sldMk cId="1614413403" sldId="289"/>
            <ac:picMk id="7" creationId="{0A6990E1-2D2E-D1B9-10EE-72D13EFE5519}"/>
          </ac:picMkLst>
        </pc:picChg>
        <pc:picChg chg="add mod">
          <ac:chgData name="BOYES, Louise (YORKSHIRE AMBULANCE SERVICE NHS TRUST)" userId="ae0add5d-f740-428e-8cd9-1f76d1ac73ba" providerId="ADAL" clId="{801F8742-3EA7-4C5D-89E5-CE9EF6CE02E7}" dt="2023-08-04T12:00:54.124" v="287" actId="1076"/>
          <ac:picMkLst>
            <pc:docMk/>
            <pc:sldMk cId="1614413403" sldId="289"/>
            <ac:picMk id="8" creationId="{12592197-535B-4550-FFD4-BD7A91C5400A}"/>
          </ac:picMkLst>
        </pc:picChg>
        <pc:picChg chg="mod modCrop">
          <ac:chgData name="BOYES, Louise (YORKSHIRE AMBULANCE SERVICE NHS TRUST)" userId="ae0add5d-f740-428e-8cd9-1f76d1ac73ba" providerId="ADAL" clId="{801F8742-3EA7-4C5D-89E5-CE9EF6CE02E7}" dt="2023-08-04T11:40:02.442" v="230" actId="1076"/>
          <ac:picMkLst>
            <pc:docMk/>
            <pc:sldMk cId="1614413403" sldId="289"/>
            <ac:picMk id="11" creationId="{57FEA25C-8F68-B3F1-35D8-44C2900C184E}"/>
          </ac:picMkLst>
        </pc:picChg>
        <pc:picChg chg="del">
          <ac:chgData name="BOYES, Louise (YORKSHIRE AMBULANCE SERVICE NHS TRUST)" userId="ae0add5d-f740-428e-8cd9-1f76d1ac73ba" providerId="ADAL" clId="{801F8742-3EA7-4C5D-89E5-CE9EF6CE02E7}" dt="2023-08-04T11:40:17.846" v="231" actId="478"/>
          <ac:picMkLst>
            <pc:docMk/>
            <pc:sldMk cId="1614413403" sldId="289"/>
            <ac:picMk id="13" creationId="{047476CD-DB49-6F13-0BB7-F46D66E2F5E6}"/>
          </ac:picMkLst>
        </pc:picChg>
        <pc:picChg chg="del">
          <ac:chgData name="BOYES, Louise (YORKSHIRE AMBULANCE SERVICE NHS TRUST)" userId="ae0add5d-f740-428e-8cd9-1f76d1ac73ba" providerId="ADAL" clId="{801F8742-3EA7-4C5D-89E5-CE9EF6CE02E7}" dt="2023-08-04T11:40:27.123" v="235" actId="478"/>
          <ac:picMkLst>
            <pc:docMk/>
            <pc:sldMk cId="1614413403" sldId="289"/>
            <ac:picMk id="14" creationId="{39603FDD-EEDA-136A-B9C2-C573A78CCBC8}"/>
          </ac:picMkLst>
        </pc:picChg>
        <pc:picChg chg="del">
          <ac:chgData name="BOYES, Louise (YORKSHIRE AMBULANCE SERVICE NHS TRUST)" userId="ae0add5d-f740-428e-8cd9-1f76d1ac73ba" providerId="ADAL" clId="{801F8742-3EA7-4C5D-89E5-CE9EF6CE02E7}" dt="2023-08-04T11:40:27.666" v="236" actId="478"/>
          <ac:picMkLst>
            <pc:docMk/>
            <pc:sldMk cId="1614413403" sldId="289"/>
            <ac:picMk id="15" creationId="{CE83B1EF-8950-851E-92FB-11572EF78433}"/>
          </ac:picMkLst>
        </pc:picChg>
        <pc:picChg chg="del">
          <ac:chgData name="BOYES, Louise (YORKSHIRE AMBULANCE SERVICE NHS TRUST)" userId="ae0add5d-f740-428e-8cd9-1f76d1ac73ba" providerId="ADAL" clId="{801F8742-3EA7-4C5D-89E5-CE9EF6CE02E7}" dt="2023-08-04T11:40:28.177" v="237" actId="478"/>
          <ac:picMkLst>
            <pc:docMk/>
            <pc:sldMk cId="1614413403" sldId="289"/>
            <ac:picMk id="16" creationId="{2E19E53A-7B32-3F3F-A4E9-5F2A973C4D21}"/>
          </ac:picMkLst>
        </pc:picChg>
      </pc:sldChg>
      <pc:sldChg chg="modSp mod">
        <pc:chgData name="BOYES, Louise (YORKSHIRE AMBULANCE SERVICE NHS TRUST)" userId="ae0add5d-f740-428e-8cd9-1f76d1ac73ba" providerId="ADAL" clId="{801F8742-3EA7-4C5D-89E5-CE9EF6CE02E7}" dt="2023-08-04T12:05:36.099" v="294" actId="255"/>
        <pc:sldMkLst>
          <pc:docMk/>
          <pc:sldMk cId="1695272349" sldId="291"/>
        </pc:sldMkLst>
        <pc:spChg chg="mod">
          <ac:chgData name="BOYES, Louise (YORKSHIRE AMBULANCE SERVICE NHS TRUST)" userId="ae0add5d-f740-428e-8cd9-1f76d1ac73ba" providerId="ADAL" clId="{801F8742-3EA7-4C5D-89E5-CE9EF6CE02E7}" dt="2023-08-04T12:05:36.099" v="294" actId="255"/>
          <ac:spMkLst>
            <pc:docMk/>
            <pc:sldMk cId="1695272349" sldId="291"/>
            <ac:spMk id="2" creationId="{C4FC053C-7E05-4448-BAE3-2C3B44C04284}"/>
          </ac:spMkLst>
        </pc:spChg>
      </pc:sldChg>
      <pc:sldChg chg="modSp mod">
        <pc:chgData name="BOYES, Louise (YORKSHIRE AMBULANCE SERVICE NHS TRUST)" userId="ae0add5d-f740-428e-8cd9-1f76d1ac73ba" providerId="ADAL" clId="{801F8742-3EA7-4C5D-89E5-CE9EF6CE02E7}" dt="2023-08-04T12:05:46.585" v="295" actId="255"/>
        <pc:sldMkLst>
          <pc:docMk/>
          <pc:sldMk cId="840406562" sldId="292"/>
        </pc:sldMkLst>
        <pc:spChg chg="mod">
          <ac:chgData name="BOYES, Louise (YORKSHIRE AMBULANCE SERVICE NHS TRUST)" userId="ae0add5d-f740-428e-8cd9-1f76d1ac73ba" providerId="ADAL" clId="{801F8742-3EA7-4C5D-89E5-CE9EF6CE02E7}" dt="2023-08-04T12:05:46.585" v="295" actId="255"/>
          <ac:spMkLst>
            <pc:docMk/>
            <pc:sldMk cId="840406562" sldId="292"/>
            <ac:spMk id="2" creationId="{8F9B51F2-0707-4E0F-B1F2-85DFFA674F6E}"/>
          </ac:spMkLst>
        </pc:spChg>
      </pc:sldChg>
      <pc:sldChg chg="delSp add setBg delDesignElem">
        <pc:chgData name="BOYES, Louise (YORKSHIRE AMBULANCE SERVICE NHS TRUST)" userId="ae0add5d-f740-428e-8cd9-1f76d1ac73ba" providerId="ADAL" clId="{801F8742-3EA7-4C5D-89E5-CE9EF6CE02E7}" dt="2023-08-04T11:46:37.176" v="275"/>
        <pc:sldMkLst>
          <pc:docMk/>
          <pc:sldMk cId="3722386448" sldId="293"/>
        </pc:sldMkLst>
        <pc:spChg chg="del">
          <ac:chgData name="BOYES, Louise (YORKSHIRE AMBULANCE SERVICE NHS TRUST)" userId="ae0add5d-f740-428e-8cd9-1f76d1ac73ba" providerId="ADAL" clId="{801F8742-3EA7-4C5D-89E5-CE9EF6CE02E7}" dt="2023-08-04T11:46:37.176" v="275"/>
          <ac:spMkLst>
            <pc:docMk/>
            <pc:sldMk cId="3722386448" sldId="293"/>
            <ac:spMk id="15" creationId="{04812C46-200A-4DEB-A05E-3ED6C68C2387}"/>
          </ac:spMkLst>
        </pc:spChg>
        <pc:spChg chg="del">
          <ac:chgData name="BOYES, Louise (YORKSHIRE AMBULANCE SERVICE NHS TRUST)" userId="ae0add5d-f740-428e-8cd9-1f76d1ac73ba" providerId="ADAL" clId="{801F8742-3EA7-4C5D-89E5-CE9EF6CE02E7}" dt="2023-08-04T11:46:37.176" v="275"/>
          <ac:spMkLst>
            <pc:docMk/>
            <pc:sldMk cId="3722386448" sldId="293"/>
            <ac:spMk id="17" creationId="{D1EA859B-E555-4109-94F3-6700E046E008}"/>
          </ac:spMkLst>
        </pc:spChg>
      </pc:sldChg>
      <pc:sldChg chg="modSp add mod">
        <pc:chgData name="BOYES, Louise (YORKSHIRE AMBULANCE SERVICE NHS TRUST)" userId="ae0add5d-f740-428e-8cd9-1f76d1ac73ba" providerId="ADAL" clId="{801F8742-3EA7-4C5D-89E5-CE9EF6CE02E7}" dt="2023-08-04T12:06:07.011" v="298" actId="255"/>
        <pc:sldMkLst>
          <pc:docMk/>
          <pc:sldMk cId="2151196548" sldId="294"/>
        </pc:sldMkLst>
        <pc:spChg chg="mod">
          <ac:chgData name="BOYES, Louise (YORKSHIRE AMBULANCE SERVICE NHS TRUST)" userId="ae0add5d-f740-428e-8cd9-1f76d1ac73ba" providerId="ADAL" clId="{801F8742-3EA7-4C5D-89E5-CE9EF6CE02E7}" dt="2023-08-04T12:06:07.011" v="298" actId="255"/>
          <ac:spMkLst>
            <pc:docMk/>
            <pc:sldMk cId="2151196548" sldId="294"/>
            <ac:spMk id="6" creationId="{A8F2A73E-7D95-5C97-C475-D83B4A8F93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E65CFF-9322-41E0-A47E-853C2E2D1B1D}" type="datetimeFigureOut">
              <a:rPr lang="en-GB" smtClean="0"/>
              <a:t>04/08/2023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1F580-606D-41F0-B74B-EE761793F27D}" type="slidenum">
              <a:rPr lang="en-GB" smtClean="0"/>
              <a:t>‹#›</a:t>
            </a:fld>
            <a:endParaRPr lang="en-GB"/>
          </a:p>
        </p:txBody>
      </p:sp>
    </p:spTree>
    <p:extLst>
      <p:ext uri="{BB962C8B-B14F-4D97-AF65-F5344CB8AC3E}">
        <p14:creationId xmlns:p14="http://schemas.microsoft.com/office/powerpoint/2010/main" val="3140051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11F580-606D-41F0-B74B-EE761793F27D}" type="slidenum">
              <a:rPr lang="en-GB" smtClean="0"/>
              <a:t>1</a:t>
            </a:fld>
            <a:endParaRPr lang="en-GB"/>
          </a:p>
        </p:txBody>
      </p:sp>
    </p:spTree>
    <p:extLst>
      <p:ext uri="{BB962C8B-B14F-4D97-AF65-F5344CB8AC3E}">
        <p14:creationId xmlns:p14="http://schemas.microsoft.com/office/powerpoint/2010/main" val="2483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 cardiac arrest occurs, blood will stop circulating around the body. Breathing will also cease as well though it may not stop completely for several minutes. Without a supply of oxygen, the cells in the body start to die. Brain cells are incredibly sensitive. After about four or five minutes of no oxygen, brain cells will begin to die, leading to brain damage and death.</a:t>
            </a:r>
          </a:p>
          <a:p>
            <a:r>
              <a:rPr lang="en-GB" dirty="0"/>
              <a:t>All the cells in your body require oxygen to survive. They also require a good supply of nutrients and the rapid removal of waste products. Oxygen and nutrients are carried around the body in your blood, which is pumped by your heart. In your lungs, oxygen enters your blood stream and carbon dioxide (a waste product) is removed in a process known as gas exchange. A cardiac arrest is when your heart stops beating. This is not the same as a heart attack, although a heart attack may lead to a cardiac arrest.</a:t>
            </a:r>
          </a:p>
        </p:txBody>
      </p:sp>
      <p:sp>
        <p:nvSpPr>
          <p:cNvPr id="4" name="Slide Number Placeholder 3"/>
          <p:cNvSpPr>
            <a:spLocks noGrp="1"/>
          </p:cNvSpPr>
          <p:nvPr>
            <p:ph type="sldNum" sz="quarter" idx="5"/>
          </p:nvPr>
        </p:nvSpPr>
        <p:spPr/>
        <p:txBody>
          <a:bodyPr/>
          <a:lstStyle/>
          <a:p>
            <a:fld id="{FB11F580-606D-41F0-B74B-EE761793F27D}" type="slidenum">
              <a:rPr lang="en-GB" smtClean="0"/>
              <a:t>3</a:t>
            </a:fld>
            <a:endParaRPr lang="en-GB"/>
          </a:p>
        </p:txBody>
      </p:sp>
    </p:spTree>
    <p:extLst>
      <p:ext uri="{BB962C8B-B14F-4D97-AF65-F5344CB8AC3E}">
        <p14:creationId xmlns:p14="http://schemas.microsoft.com/office/powerpoint/2010/main" val="248433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Chain of Survival - Early Recognition, Early CPR, Early Call for Help, Early Defibrillation. A chain is only as strong as its weakest link. Bystander intervention is vital to improve outcomes.</a:t>
            </a:r>
          </a:p>
          <a:p>
            <a:r>
              <a:rPr lang="en-GB" dirty="0"/>
              <a:t>Over 30,000 people suffer cardiac arrests outside hospital in the UK every year. If this happens in front of a bystander who starts CPR immediately before the arrival of the ambulance, the patient’s chances of survival double</a:t>
            </a:r>
          </a:p>
        </p:txBody>
      </p:sp>
      <p:sp>
        <p:nvSpPr>
          <p:cNvPr id="4" name="Slide Number Placeholder 3"/>
          <p:cNvSpPr>
            <a:spLocks noGrp="1"/>
          </p:cNvSpPr>
          <p:nvPr>
            <p:ph type="sldNum" sz="quarter" idx="5"/>
          </p:nvPr>
        </p:nvSpPr>
        <p:spPr/>
        <p:txBody>
          <a:bodyPr/>
          <a:lstStyle/>
          <a:p>
            <a:fld id="{FB11F580-606D-41F0-B74B-EE761793F27D}" type="slidenum">
              <a:rPr lang="en-GB" smtClean="0"/>
              <a:t>4</a:t>
            </a:fld>
            <a:endParaRPr lang="en-GB"/>
          </a:p>
        </p:txBody>
      </p:sp>
    </p:spTree>
    <p:extLst>
      <p:ext uri="{BB962C8B-B14F-4D97-AF65-F5344CB8AC3E}">
        <p14:creationId xmlns:p14="http://schemas.microsoft.com/office/powerpoint/2010/main" val="107687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https://www.youtube.com/watch?v=YgQdVkFbQkk&amp;t=147s </a:t>
            </a:r>
          </a:p>
          <a:p>
            <a:r>
              <a:rPr lang="en-GB"/>
              <a:t>https://youtu.be/YgQdVkFbQkk </a:t>
            </a:r>
          </a:p>
          <a:p>
            <a:r>
              <a:rPr lang="en-GB"/>
              <a:t>7:29 length CPR training video</a:t>
            </a:r>
          </a:p>
          <a:p>
            <a:r>
              <a:rPr lang="en-GB"/>
              <a:t>Urdu, Punjabi, Arabic and Polish subtitled versions also available on the YAS </a:t>
            </a:r>
            <a:r>
              <a:rPr lang="en-GB" err="1"/>
              <a:t>Youtube</a:t>
            </a:r>
            <a:r>
              <a:rPr lang="en-GB"/>
              <a:t> channel</a:t>
            </a:r>
          </a:p>
        </p:txBody>
      </p:sp>
      <p:sp>
        <p:nvSpPr>
          <p:cNvPr id="4" name="Slide Number Placeholder 3"/>
          <p:cNvSpPr>
            <a:spLocks noGrp="1"/>
          </p:cNvSpPr>
          <p:nvPr>
            <p:ph type="sldNum" sz="quarter" idx="5"/>
          </p:nvPr>
        </p:nvSpPr>
        <p:spPr/>
        <p:txBody>
          <a:bodyPr/>
          <a:lstStyle/>
          <a:p>
            <a:fld id="{FB11F580-606D-41F0-B74B-EE761793F27D}" type="slidenum">
              <a:rPr lang="en-GB" smtClean="0"/>
              <a:t>8</a:t>
            </a:fld>
            <a:endParaRPr lang="en-GB"/>
          </a:p>
        </p:txBody>
      </p:sp>
    </p:spTree>
    <p:extLst>
      <p:ext uri="{BB962C8B-B14F-4D97-AF65-F5344CB8AC3E}">
        <p14:creationId xmlns:p14="http://schemas.microsoft.com/office/powerpoint/2010/main" val="252181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 people are scared to perform CPR because they think they may hurt the person who needs treatment or be sued for their actions. But there is no need to be concerned. There has never been a case in the UK of someone facing legal action for performing CPR on a casualty. No-one should be criticised for trying to save a life.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Some people are afraid of performing CPR for fear of worsening the situation but if the patient does not receive CPR there is a good chance that they will die. On occasion, when performing chest compressions it is possible that ribs may be heard to crack, this is normal and not something to worry about.</a:t>
            </a:r>
          </a:p>
          <a:p>
            <a:endParaRPr lang="en-GB" dirty="0"/>
          </a:p>
        </p:txBody>
      </p:sp>
      <p:sp>
        <p:nvSpPr>
          <p:cNvPr id="4" name="Slide Number Placeholder 3"/>
          <p:cNvSpPr>
            <a:spLocks noGrp="1"/>
          </p:cNvSpPr>
          <p:nvPr>
            <p:ph type="sldNum" sz="quarter" idx="5"/>
          </p:nvPr>
        </p:nvSpPr>
        <p:spPr/>
        <p:txBody>
          <a:bodyPr/>
          <a:lstStyle/>
          <a:p>
            <a:fld id="{FB11F580-606D-41F0-B74B-EE761793F27D}" type="slidenum">
              <a:rPr lang="en-GB" smtClean="0"/>
              <a:t>11</a:t>
            </a:fld>
            <a:endParaRPr lang="en-GB"/>
          </a:p>
        </p:txBody>
      </p:sp>
    </p:spTree>
    <p:extLst>
      <p:ext uri="{BB962C8B-B14F-4D97-AF65-F5344CB8AC3E}">
        <p14:creationId xmlns:p14="http://schemas.microsoft.com/office/powerpoint/2010/main" val="213318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11F580-606D-41F0-B74B-EE761793F27D}" type="slidenum">
              <a:rPr lang="en-GB" smtClean="0"/>
              <a:t>15</a:t>
            </a:fld>
            <a:endParaRPr lang="en-GB"/>
          </a:p>
        </p:txBody>
      </p:sp>
    </p:spTree>
    <p:extLst>
      <p:ext uri="{BB962C8B-B14F-4D97-AF65-F5344CB8AC3E}">
        <p14:creationId xmlns:p14="http://schemas.microsoft.com/office/powerpoint/2010/main" val="64639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74D9-FB92-422A-AE94-4BAEE1833B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51310E2-0BC4-4F74-9696-F9B914E142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BACE40-74CA-4132-AA56-B43F1303C11C}"/>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5" name="Footer Placeholder 4">
            <a:extLst>
              <a:ext uri="{FF2B5EF4-FFF2-40B4-BE49-F238E27FC236}">
                <a16:creationId xmlns:a16="http://schemas.microsoft.com/office/drawing/2014/main" id="{46A4B886-CACE-410E-B82B-673F808E0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A891C4-B08A-4249-AEDC-57B0184395BB}"/>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2559804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8E83-E414-4227-A6ED-ACFB6C024E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F6E93D-9866-477D-A4F5-DD594DEDC7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C19A65-79E0-48B8-AF5E-3036E942FA30}"/>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5" name="Footer Placeholder 4">
            <a:extLst>
              <a:ext uri="{FF2B5EF4-FFF2-40B4-BE49-F238E27FC236}">
                <a16:creationId xmlns:a16="http://schemas.microsoft.com/office/drawing/2014/main" id="{010EF004-AC6D-4700-9118-2B67D9C77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F12B82-1966-4305-8AAD-BD9D476F66BA}"/>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172210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9BC93-5DFB-44DF-9207-A1B3D3D5B1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7C43E4-911B-4E35-8B77-D4F63E7C61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60402B-128D-4BAC-B61B-789DA3CD22DD}"/>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5" name="Footer Placeholder 4">
            <a:extLst>
              <a:ext uri="{FF2B5EF4-FFF2-40B4-BE49-F238E27FC236}">
                <a16:creationId xmlns:a16="http://schemas.microsoft.com/office/drawing/2014/main" id="{E2E78549-D0A6-4198-83F6-C490DCEAFD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7A5BBA-23D2-4DE7-B952-0B748914FC55}"/>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400269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14C2-76B7-43E3-9C44-F9EB684DD5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3521D4-43D8-4AF3-B150-8CC954C4E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10C0E6-EA04-47B9-BD91-F75C22076537}"/>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5" name="Footer Placeholder 4">
            <a:extLst>
              <a:ext uri="{FF2B5EF4-FFF2-40B4-BE49-F238E27FC236}">
                <a16:creationId xmlns:a16="http://schemas.microsoft.com/office/drawing/2014/main" id="{CCC786E3-555F-456B-B159-8186449466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3988E3-3BC4-413B-8E3A-E32F2D3DDC20}"/>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307891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B7E-35DE-4305-8628-D2695E8C5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56A9D9C-9B8E-4C28-BDD8-2899DD94E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A95493-7259-43ED-8EE0-16FECD14ACCA}"/>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5" name="Footer Placeholder 4">
            <a:extLst>
              <a:ext uri="{FF2B5EF4-FFF2-40B4-BE49-F238E27FC236}">
                <a16:creationId xmlns:a16="http://schemas.microsoft.com/office/drawing/2014/main" id="{8AC9C4AF-0B58-4FE5-809D-A151D090AA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3484D9-121F-4D35-B241-828E076F4544}"/>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2285001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3861-7C3E-499C-B3EC-470CE33397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C53900-64C3-467D-BF7C-E4666EE5B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CEA393-6849-4261-A557-9B87318C1C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421DAA-4039-4B4A-9E28-F0ED6FC11811}"/>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6" name="Footer Placeholder 5">
            <a:extLst>
              <a:ext uri="{FF2B5EF4-FFF2-40B4-BE49-F238E27FC236}">
                <a16:creationId xmlns:a16="http://schemas.microsoft.com/office/drawing/2014/main" id="{D6E5A377-4567-495D-AE3A-D608D2C507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90E49A-EDA9-4540-9CFD-D52FAD83DEAB}"/>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395793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663E-1376-4E4F-9EE7-12368B1902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B726B5-905D-48F7-97D5-EFD4DD396D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D0556-48C9-47A5-B447-BE83A630B0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4B5850-5E2E-4779-84AA-42A46ECB1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5F99C5-9D3E-4D09-9498-D2BACB7D96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D1DC0A-3DC7-46AC-8127-CAF5BDE507AC}"/>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8" name="Footer Placeholder 7">
            <a:extLst>
              <a:ext uri="{FF2B5EF4-FFF2-40B4-BE49-F238E27FC236}">
                <a16:creationId xmlns:a16="http://schemas.microsoft.com/office/drawing/2014/main" id="{BF6E460B-ECB0-4EA0-9EA6-FE50C20646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B9310D-653D-4899-A65F-0C60F7D2B6CC}"/>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203141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CDCB-27C5-4232-913B-610C61980C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770AAB-2FAA-4D6D-8483-E15800F54454}"/>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4" name="Footer Placeholder 3">
            <a:extLst>
              <a:ext uri="{FF2B5EF4-FFF2-40B4-BE49-F238E27FC236}">
                <a16:creationId xmlns:a16="http://schemas.microsoft.com/office/drawing/2014/main" id="{79AFD275-CBCC-4C6C-8100-9F775B204B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6B26924-80D9-4493-A12F-75210703A69C}"/>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182530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DA20B3-EA83-41BB-8455-3F15EAC9C591}"/>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3" name="Footer Placeholder 2">
            <a:extLst>
              <a:ext uri="{FF2B5EF4-FFF2-40B4-BE49-F238E27FC236}">
                <a16:creationId xmlns:a16="http://schemas.microsoft.com/office/drawing/2014/main" id="{9F92BD73-1419-4881-8ADA-3EFF0FF2F1E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0D5DA9-699A-4017-8C91-E7A65487D044}"/>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179047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1561-7F2B-4B77-9E1A-907917965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978E72-6948-4D7D-A9AE-841515536F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15FA1E-3BFD-4AE6-890C-15C134D8A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F0799-0FF3-4516-ACC7-3BDBB5917E61}"/>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6" name="Footer Placeholder 5">
            <a:extLst>
              <a:ext uri="{FF2B5EF4-FFF2-40B4-BE49-F238E27FC236}">
                <a16:creationId xmlns:a16="http://schemas.microsoft.com/office/drawing/2014/main" id="{BB6C22CA-107F-43CC-8008-23031C4495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3588F5-B8D0-4B52-AA1C-0455E9263332}"/>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425410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B314-8483-43C2-9693-B76D5C7074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6B7CC3-6529-49C3-9F34-3206E5B0D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22411D-90D4-4790-916F-3BBA26B27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260ADC-43F6-465C-9727-CEE4CE78D1FF}"/>
              </a:ext>
            </a:extLst>
          </p:cNvPr>
          <p:cNvSpPr>
            <a:spLocks noGrp="1"/>
          </p:cNvSpPr>
          <p:nvPr>
            <p:ph type="dt" sz="half" idx="10"/>
          </p:nvPr>
        </p:nvSpPr>
        <p:spPr/>
        <p:txBody>
          <a:bodyPr/>
          <a:lstStyle/>
          <a:p>
            <a:fld id="{9B44E601-7A04-4B56-846E-A631B3CB4F9F}" type="datetimeFigureOut">
              <a:rPr lang="en-GB" smtClean="0"/>
              <a:t>04/08/2023</a:t>
            </a:fld>
            <a:endParaRPr lang="en-GB"/>
          </a:p>
        </p:txBody>
      </p:sp>
      <p:sp>
        <p:nvSpPr>
          <p:cNvPr id="6" name="Footer Placeholder 5">
            <a:extLst>
              <a:ext uri="{FF2B5EF4-FFF2-40B4-BE49-F238E27FC236}">
                <a16:creationId xmlns:a16="http://schemas.microsoft.com/office/drawing/2014/main" id="{6B358B02-B4DB-474C-9DAF-E64B357B1D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25DB9D-3151-41E7-A43E-B58A9BD19639}"/>
              </a:ext>
            </a:extLst>
          </p:cNvPr>
          <p:cNvSpPr>
            <a:spLocks noGrp="1"/>
          </p:cNvSpPr>
          <p:nvPr>
            <p:ph type="sldNum" sz="quarter" idx="12"/>
          </p:nvPr>
        </p:nvSpPr>
        <p:spPr/>
        <p:txBody>
          <a:bodyPr/>
          <a:lstStyle/>
          <a:p>
            <a:fld id="{A6B20976-7889-42F5-9095-38CF32823CB5}" type="slidenum">
              <a:rPr lang="en-GB" smtClean="0"/>
              <a:t>‹#›</a:t>
            </a:fld>
            <a:endParaRPr lang="en-GB"/>
          </a:p>
        </p:txBody>
      </p:sp>
    </p:spTree>
    <p:extLst>
      <p:ext uri="{BB962C8B-B14F-4D97-AF65-F5344CB8AC3E}">
        <p14:creationId xmlns:p14="http://schemas.microsoft.com/office/powerpoint/2010/main" val="599398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516FF3-5083-43E7-B82D-A834E6C26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DCE338-9C88-4593-B06A-CAF9F7B1F1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50F451-BBA1-4FCD-83CB-9E27C1C29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4E601-7A04-4B56-846E-A631B3CB4F9F}" type="datetimeFigureOut">
              <a:rPr lang="en-GB" smtClean="0"/>
              <a:t>04/08/2023</a:t>
            </a:fld>
            <a:endParaRPr lang="en-GB"/>
          </a:p>
        </p:txBody>
      </p:sp>
      <p:sp>
        <p:nvSpPr>
          <p:cNvPr id="5" name="Footer Placeholder 4">
            <a:extLst>
              <a:ext uri="{FF2B5EF4-FFF2-40B4-BE49-F238E27FC236}">
                <a16:creationId xmlns:a16="http://schemas.microsoft.com/office/drawing/2014/main" id="{63D6B935-12C7-4DA2-8214-0D43281CD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69634E-C8E2-4CE2-B138-AC2DFFD603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20976-7889-42F5-9095-38CF32823CB5}" type="slidenum">
              <a:rPr lang="en-GB" smtClean="0"/>
              <a:t>‹#›</a:t>
            </a:fld>
            <a:endParaRPr lang="en-GB"/>
          </a:p>
        </p:txBody>
      </p:sp>
    </p:spTree>
    <p:extLst>
      <p:ext uri="{BB962C8B-B14F-4D97-AF65-F5344CB8AC3E}">
        <p14:creationId xmlns:p14="http://schemas.microsoft.com/office/powerpoint/2010/main" val="2008610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urveymonkey.co.uk/r/KPYS68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YgQdVkFbQkk?feature=oembed"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d white card with a gold design&#10;&#10;Description automatically generated">
            <a:extLst>
              <a:ext uri="{FF2B5EF4-FFF2-40B4-BE49-F238E27FC236}">
                <a16:creationId xmlns:a16="http://schemas.microsoft.com/office/drawing/2014/main" id="{A76B2405-F115-DCE4-D67A-5F5BF889B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A5A2284E-C237-4932-9B07-ADF071C58339}"/>
              </a:ext>
            </a:extLst>
          </p:cNvPr>
          <p:cNvSpPr>
            <a:spLocks noGrp="1"/>
          </p:cNvSpPr>
          <p:nvPr>
            <p:ph type="subTitle" idx="1"/>
          </p:nvPr>
        </p:nvSpPr>
        <p:spPr>
          <a:xfrm>
            <a:off x="0" y="2870277"/>
            <a:ext cx="12192000" cy="1117446"/>
          </a:xfrm>
        </p:spPr>
        <p:txBody>
          <a:bodyPr>
            <a:noAutofit/>
          </a:bodyPr>
          <a:lstStyle/>
          <a:p>
            <a:r>
              <a:rPr lang="en-GB" sz="5400" b="1" dirty="0">
                <a:solidFill>
                  <a:schemeClr val="accent1"/>
                </a:solidFill>
                <a:latin typeface="Arial" panose="020B0604020202020204" pitchFamily="34" charset="0"/>
                <a:cs typeface="Arial" panose="020B0604020202020204" pitchFamily="34" charset="0"/>
              </a:rPr>
              <a:t>Welcome to </a:t>
            </a:r>
          </a:p>
          <a:p>
            <a:r>
              <a:rPr lang="en-GB" sz="5400" b="1" dirty="0">
                <a:solidFill>
                  <a:schemeClr val="accent1"/>
                </a:solidFill>
                <a:latin typeface="Arial" panose="020B0604020202020204" pitchFamily="34" charset="0"/>
                <a:cs typeface="Arial" panose="020B0604020202020204" pitchFamily="34" charset="0"/>
              </a:rPr>
              <a:t>Restart a Heart Day </a:t>
            </a:r>
          </a:p>
          <a:p>
            <a:endParaRPr lang="en-GB" sz="4400" b="1" dirty="0">
              <a:solidFill>
                <a:schemeClr val="accent1"/>
              </a:solidFill>
              <a:latin typeface="Arial" panose="020B0604020202020204" pitchFamily="34" charset="0"/>
              <a:cs typeface="Arial" panose="020B0604020202020204" pitchFamily="34" charset="0"/>
            </a:endParaRPr>
          </a:p>
          <a:p>
            <a:r>
              <a:rPr lang="en-GB" sz="3600" b="1" dirty="0">
                <a:solidFill>
                  <a:schemeClr val="accent1"/>
                </a:solidFill>
                <a:latin typeface="Arial" panose="020B0604020202020204" pitchFamily="34" charset="0"/>
                <a:cs typeface="Arial" panose="020B0604020202020204" pitchFamily="34" charset="0"/>
              </a:rPr>
              <a:t>16 October 2023</a:t>
            </a:r>
          </a:p>
        </p:txBody>
      </p:sp>
      <p:sp>
        <p:nvSpPr>
          <p:cNvPr id="4" name="Rectangle 3">
            <a:extLst>
              <a:ext uri="{FF2B5EF4-FFF2-40B4-BE49-F238E27FC236}">
                <a16:creationId xmlns:a16="http://schemas.microsoft.com/office/drawing/2014/main" id="{2DF162F2-7C36-2748-BFFA-583488AC7A5C}"/>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84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C053C-7E05-4448-BAE3-2C3B44C04284}"/>
              </a:ext>
            </a:extLst>
          </p:cNvPr>
          <p:cNvSpPr>
            <a:spLocks noGrp="1"/>
          </p:cNvSpPr>
          <p:nvPr>
            <p:ph type="title"/>
          </p:nvPr>
        </p:nvSpPr>
        <p:spPr>
          <a:xfrm>
            <a:off x="838200" y="418236"/>
            <a:ext cx="3822189" cy="1260990"/>
          </a:xfrm>
        </p:spPr>
        <p:txBody>
          <a:bodyPr>
            <a:normAutofit/>
          </a:bodyPr>
          <a:lstStyle/>
          <a:p>
            <a:r>
              <a:rPr lang="en-GB" b="1" dirty="0">
                <a:latin typeface="Arial" panose="020B0604020202020204" pitchFamily="34" charset="0"/>
                <a:cs typeface="Arial" panose="020B0604020202020204" pitchFamily="34" charset="0"/>
              </a:rPr>
              <a:t>CPR playlist</a:t>
            </a:r>
          </a:p>
        </p:txBody>
      </p:sp>
      <p:sp>
        <p:nvSpPr>
          <p:cNvPr id="4" name="Content Placeholder 3">
            <a:extLst>
              <a:ext uri="{FF2B5EF4-FFF2-40B4-BE49-F238E27FC236}">
                <a16:creationId xmlns:a16="http://schemas.microsoft.com/office/drawing/2014/main" id="{BBD3EE3C-ACAD-4EA9-8EBD-A8325B8A3FE3}"/>
              </a:ext>
            </a:extLst>
          </p:cNvPr>
          <p:cNvSpPr>
            <a:spLocks noGrp="1"/>
          </p:cNvSpPr>
          <p:nvPr>
            <p:ph idx="1"/>
          </p:nvPr>
        </p:nvSpPr>
        <p:spPr>
          <a:xfrm>
            <a:off x="838200" y="1649832"/>
            <a:ext cx="4002741" cy="1706097"/>
          </a:xfrm>
        </p:spPr>
        <p:txBody>
          <a:bodyPr>
            <a:normAutofit/>
          </a:bodyPr>
          <a:lstStyle/>
          <a:p>
            <a:pPr marL="0" indent="0">
              <a:buNone/>
            </a:pPr>
            <a:r>
              <a:rPr lang="en-GB">
                <a:latin typeface="Arial" panose="020B0604020202020204" pitchFamily="34" charset="0"/>
                <a:cs typeface="Arial" panose="020B0604020202020204" pitchFamily="34" charset="0"/>
              </a:rPr>
              <a:t>Did you know that there is a playlist on Spotify of songs with the correct rate to perform CPR to?</a:t>
            </a:r>
          </a:p>
          <a:p>
            <a:endParaRPr lang="en-GB" sz="200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813EC74-56E9-F042-922B-A953A099058A}"/>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ground, vegetable, decorated, close&#10;&#10;Description automatically generated">
            <a:extLst>
              <a:ext uri="{FF2B5EF4-FFF2-40B4-BE49-F238E27FC236}">
                <a16:creationId xmlns:a16="http://schemas.microsoft.com/office/drawing/2014/main" id="{A2CA2ACD-71C8-4415-AC96-F977CE2B4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814" y="314813"/>
            <a:ext cx="9667875" cy="6858000"/>
          </a:xfrm>
          <a:prstGeom prst="rect">
            <a:avLst/>
          </a:prstGeom>
          <a:effectLst>
            <a:softEdge rad="1270000"/>
          </a:effectLst>
        </p:spPr>
      </p:pic>
      <p:pic>
        <p:nvPicPr>
          <p:cNvPr id="14" name="Picture 13" descr="Qr code&#10;&#10;Description automatically generated">
            <a:extLst>
              <a:ext uri="{FF2B5EF4-FFF2-40B4-BE49-F238E27FC236}">
                <a16:creationId xmlns:a16="http://schemas.microsoft.com/office/drawing/2014/main" id="{4DBFACB1-2E92-43CD-9589-F2F50645B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694" y="3429000"/>
            <a:ext cx="2743200" cy="2752725"/>
          </a:xfrm>
          <a:prstGeom prst="rect">
            <a:avLst/>
          </a:prstGeom>
        </p:spPr>
      </p:pic>
    </p:spTree>
    <p:extLst>
      <p:ext uri="{BB962C8B-B14F-4D97-AF65-F5344CB8AC3E}">
        <p14:creationId xmlns:p14="http://schemas.microsoft.com/office/powerpoint/2010/main" val="3388044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7D738-B1D0-4FFF-A4F5-7C7372D5B5F2}"/>
              </a:ext>
            </a:extLst>
          </p:cNvPr>
          <p:cNvSpPr>
            <a:spLocks noGrp="1"/>
          </p:cNvSpPr>
          <p:nvPr>
            <p:ph type="title"/>
          </p:nvPr>
        </p:nvSpPr>
        <p:spPr>
          <a:xfrm>
            <a:off x="360425" y="417770"/>
            <a:ext cx="5981278" cy="1684638"/>
          </a:xfrm>
        </p:spPr>
        <p:txBody>
          <a:bodyPr>
            <a:normAutofit/>
          </a:bodyPr>
          <a:lstStyle/>
          <a:p>
            <a:r>
              <a:rPr lang="en-GB" b="1" dirty="0">
                <a:latin typeface="Arial" panose="020B0604020202020204" pitchFamily="34" charset="0"/>
                <a:cs typeface="Arial" panose="020B0604020202020204" pitchFamily="34" charset="0"/>
              </a:rPr>
              <a:t>Myth busting</a:t>
            </a:r>
          </a:p>
        </p:txBody>
      </p:sp>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1765E9-BE0C-419E-B5F0-61D3DC3E1ACE}"/>
              </a:ext>
            </a:extLst>
          </p:cNvPr>
          <p:cNvSpPr txBox="1"/>
          <p:nvPr/>
        </p:nvSpPr>
        <p:spPr>
          <a:xfrm>
            <a:off x="2966910" y="2598003"/>
            <a:ext cx="6535678" cy="830997"/>
          </a:xfrm>
          <a:prstGeom prst="rect">
            <a:avLst/>
          </a:prstGeom>
          <a:noFill/>
        </p:spPr>
        <p:txBody>
          <a:bodyPr wrap="square" rtlCol="0">
            <a:spAutoFit/>
          </a:bodyPr>
          <a:lstStyle/>
          <a:p>
            <a:r>
              <a:rPr lang="en-GB" sz="2400">
                <a:latin typeface="Arial" panose="020B0604020202020204" pitchFamily="34" charset="0"/>
                <a:cs typeface="Arial" panose="020B0604020202020204" pitchFamily="34" charset="0"/>
              </a:rPr>
              <a:t>I will be sued if I do something wrong though won’t I?</a:t>
            </a:r>
          </a:p>
        </p:txBody>
      </p:sp>
      <p:sp>
        <p:nvSpPr>
          <p:cNvPr id="10" name="Multiplication Sign 9">
            <a:extLst>
              <a:ext uri="{FF2B5EF4-FFF2-40B4-BE49-F238E27FC236}">
                <a16:creationId xmlns:a16="http://schemas.microsoft.com/office/drawing/2014/main" id="{B96A5DB0-654F-4F69-8AF4-2A46EEABE9ED}"/>
              </a:ext>
            </a:extLst>
          </p:cNvPr>
          <p:cNvSpPr/>
          <p:nvPr/>
        </p:nvSpPr>
        <p:spPr>
          <a:xfrm>
            <a:off x="9632573" y="2311931"/>
            <a:ext cx="1488141" cy="133325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515A245-8C3A-4953-96A6-D8FC3F8B0A96}"/>
              </a:ext>
            </a:extLst>
          </p:cNvPr>
          <p:cNvSpPr txBox="1"/>
          <p:nvPr/>
        </p:nvSpPr>
        <p:spPr>
          <a:xfrm>
            <a:off x="3116235" y="4970804"/>
            <a:ext cx="7390400" cy="461665"/>
          </a:xfrm>
          <a:prstGeom prst="rect">
            <a:avLst/>
          </a:prstGeom>
          <a:noFill/>
        </p:spPr>
        <p:txBody>
          <a:bodyPr wrap="square" rtlCol="0">
            <a:spAutoFit/>
          </a:bodyPr>
          <a:lstStyle/>
          <a:p>
            <a:r>
              <a:rPr lang="en-GB" sz="2400">
                <a:latin typeface="Arial" panose="020B0604020202020204" pitchFamily="34" charset="0"/>
                <a:cs typeface="Arial" panose="020B0604020202020204" pitchFamily="34" charset="0"/>
              </a:rPr>
              <a:t>I could make the situation worse. </a:t>
            </a:r>
          </a:p>
        </p:txBody>
      </p:sp>
      <p:sp>
        <p:nvSpPr>
          <p:cNvPr id="17" name="Multiplication Sign 16">
            <a:extLst>
              <a:ext uri="{FF2B5EF4-FFF2-40B4-BE49-F238E27FC236}">
                <a16:creationId xmlns:a16="http://schemas.microsoft.com/office/drawing/2014/main" id="{4E967C9C-8CC2-4869-A6A9-D28B614D96A3}"/>
              </a:ext>
            </a:extLst>
          </p:cNvPr>
          <p:cNvSpPr/>
          <p:nvPr/>
        </p:nvSpPr>
        <p:spPr>
          <a:xfrm>
            <a:off x="9632574" y="4546069"/>
            <a:ext cx="1488141" cy="133325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hammer, tool&#10;&#10;Description automatically generated">
            <a:extLst>
              <a:ext uri="{FF2B5EF4-FFF2-40B4-BE49-F238E27FC236}">
                <a16:creationId xmlns:a16="http://schemas.microsoft.com/office/drawing/2014/main" id="{8C18F966-45D8-4FF9-971F-14D5985EE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5" y="2111560"/>
            <a:ext cx="2563190" cy="1735082"/>
          </a:xfrm>
          <a:prstGeom prst="rect">
            <a:avLst/>
          </a:prstGeom>
        </p:spPr>
      </p:pic>
      <p:pic>
        <p:nvPicPr>
          <p:cNvPr id="11" name="Picture 10" descr="A picture containing person, clothing, indoor, little&#10;&#10;Description automatically generated">
            <a:extLst>
              <a:ext uri="{FF2B5EF4-FFF2-40B4-BE49-F238E27FC236}">
                <a16:creationId xmlns:a16="http://schemas.microsoft.com/office/drawing/2014/main" id="{66484E1B-FCEC-4D27-B888-EC222CF80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15" y="4231499"/>
            <a:ext cx="2476500" cy="1647825"/>
          </a:xfrm>
          <a:prstGeom prst="rect">
            <a:avLst/>
          </a:prstGeom>
        </p:spPr>
      </p:pic>
      <p:pic>
        <p:nvPicPr>
          <p:cNvPr id="18" name="Content Placeholder 17" descr="A picture containing text, device, scale, indoor&#10;&#10;Description automatically generated">
            <a:extLst>
              <a:ext uri="{FF2B5EF4-FFF2-40B4-BE49-F238E27FC236}">
                <a16:creationId xmlns:a16="http://schemas.microsoft.com/office/drawing/2014/main" id="{8E67A923-BA1C-43AE-BD17-5E321026B69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51943" y="315718"/>
            <a:ext cx="5982535" cy="1600423"/>
          </a:xfrm>
        </p:spPr>
      </p:pic>
    </p:spTree>
    <p:extLst>
      <p:ext uri="{BB962C8B-B14F-4D97-AF65-F5344CB8AC3E}">
        <p14:creationId xmlns:p14="http://schemas.microsoft.com/office/powerpoint/2010/main" val="4020127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7D738-B1D0-4FFF-A4F5-7C7372D5B5F2}"/>
              </a:ext>
            </a:extLst>
          </p:cNvPr>
          <p:cNvSpPr>
            <a:spLocks noGrp="1"/>
          </p:cNvSpPr>
          <p:nvPr>
            <p:ph type="title"/>
          </p:nvPr>
        </p:nvSpPr>
        <p:spPr>
          <a:xfrm>
            <a:off x="578488" y="209671"/>
            <a:ext cx="5981278" cy="1684638"/>
          </a:xfrm>
        </p:spPr>
        <p:txBody>
          <a:bodyPr>
            <a:normAutofit/>
          </a:bodyPr>
          <a:lstStyle/>
          <a:p>
            <a:r>
              <a:rPr lang="en-GB" b="1" dirty="0">
                <a:latin typeface="Arial" panose="020B0604020202020204" pitchFamily="34" charset="0"/>
                <a:cs typeface="Arial" panose="020B0604020202020204" pitchFamily="34" charset="0"/>
              </a:rPr>
              <a:t>Key messages</a:t>
            </a:r>
          </a:p>
        </p:txBody>
      </p:sp>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399951B-5233-44CB-8CE3-EF292F83A860}"/>
              </a:ext>
            </a:extLst>
          </p:cNvPr>
          <p:cNvSpPr txBox="1"/>
          <p:nvPr/>
        </p:nvSpPr>
        <p:spPr>
          <a:xfrm>
            <a:off x="2005043" y="1805353"/>
            <a:ext cx="9348757" cy="1508105"/>
          </a:xfrm>
          <a:prstGeom prst="rect">
            <a:avLst/>
          </a:prstGeom>
          <a:solidFill>
            <a:srgbClr val="C00000"/>
          </a:solidFill>
        </p:spPr>
        <p:txBody>
          <a:bodyPr wrap="square" rtlCol="0">
            <a:spAutoFit/>
          </a:bodyPr>
          <a:lstStyle/>
          <a:p>
            <a:endParaRPr lang="en-GB" sz="1000">
              <a:solidFill>
                <a:schemeClr val="bg1"/>
              </a:solidFill>
              <a:latin typeface="Arial" panose="020B0604020202020204" pitchFamily="34" charset="0"/>
              <a:cs typeface="Arial" panose="020B0604020202020204" pitchFamily="34" charset="0"/>
            </a:endParaRPr>
          </a:p>
          <a:p>
            <a:r>
              <a:rPr lang="en-GB" sz="2400">
                <a:solidFill>
                  <a:schemeClr val="bg1"/>
                </a:solidFill>
                <a:latin typeface="Arial" panose="020B0604020202020204" pitchFamily="34" charset="0"/>
                <a:cs typeface="Arial" panose="020B0604020202020204" pitchFamily="34" charset="0"/>
              </a:rPr>
              <a:t>Approximately 80% of out of hospital cardiac arrests happen in the home so by learning CPR, you are gaining skills that could save the life of a family member or friend. 20% will occur in public places.</a:t>
            </a:r>
          </a:p>
          <a:p>
            <a:endParaRPr lang="en-GB" sz="10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C921E29-A368-4515-BDD0-B770C6134EBA}"/>
              </a:ext>
            </a:extLst>
          </p:cNvPr>
          <p:cNvSpPr txBox="1"/>
          <p:nvPr/>
        </p:nvSpPr>
        <p:spPr>
          <a:xfrm>
            <a:off x="2008094" y="4057560"/>
            <a:ext cx="9345706" cy="1508105"/>
          </a:xfrm>
          <a:prstGeom prst="rect">
            <a:avLst/>
          </a:prstGeom>
          <a:solidFill>
            <a:srgbClr val="C00000"/>
          </a:solidFill>
        </p:spPr>
        <p:txBody>
          <a:bodyPr wrap="square" rtlCol="0">
            <a:spAutoFit/>
          </a:bodyPr>
          <a:lstStyle/>
          <a:p>
            <a:endParaRPr lang="en-GB" sz="1000">
              <a:solidFill>
                <a:schemeClr val="bg1"/>
              </a:solidFill>
              <a:latin typeface="Arial" panose="020B0604020202020204" pitchFamily="34" charset="0"/>
              <a:cs typeface="Arial" panose="020B0604020202020204" pitchFamily="34" charset="0"/>
            </a:endParaRPr>
          </a:p>
          <a:p>
            <a:r>
              <a:rPr lang="en-GB" sz="2400">
                <a:solidFill>
                  <a:schemeClr val="bg1"/>
                </a:solidFill>
                <a:latin typeface="Arial" panose="020B0604020202020204" pitchFamily="34" charset="0"/>
                <a:cs typeface="Arial" panose="020B0604020202020204" pitchFamily="34" charset="0"/>
              </a:rPr>
              <a:t>If a defibrillator is used and effective CPR is performed within 3-5 minutes of a cardiac arrest, the patient’s chance of survival increases from 6% to 74%.</a:t>
            </a:r>
          </a:p>
          <a:p>
            <a:endParaRPr lang="en-GB" sz="10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BAF07C3-9BDA-4445-880E-30A8E5586BF8}"/>
              </a:ext>
            </a:extLst>
          </p:cNvPr>
          <p:cNvSpPr txBox="1"/>
          <p:nvPr/>
        </p:nvSpPr>
        <p:spPr>
          <a:xfrm>
            <a:off x="582769" y="1810891"/>
            <a:ext cx="1467907" cy="1502567"/>
          </a:xfrm>
          <a:prstGeom prst="rect">
            <a:avLst/>
          </a:prstGeom>
          <a:solidFill>
            <a:srgbClr val="C00000"/>
          </a:solidFill>
        </p:spPr>
        <p:txBody>
          <a:bodyPr wrap="square" rtlCol="0">
            <a:spAutoFit/>
          </a:bodyPr>
          <a:lstStyle/>
          <a:p>
            <a:endParaRPr lang="en-GB"/>
          </a:p>
        </p:txBody>
      </p:sp>
      <p:sp>
        <p:nvSpPr>
          <p:cNvPr id="12" name="TextBox 11">
            <a:extLst>
              <a:ext uri="{FF2B5EF4-FFF2-40B4-BE49-F238E27FC236}">
                <a16:creationId xmlns:a16="http://schemas.microsoft.com/office/drawing/2014/main" id="{1BDB4CC3-9B43-4C5D-A85B-E9FF30BE040A}"/>
              </a:ext>
            </a:extLst>
          </p:cNvPr>
          <p:cNvSpPr txBox="1"/>
          <p:nvPr/>
        </p:nvSpPr>
        <p:spPr>
          <a:xfrm>
            <a:off x="582769" y="4057560"/>
            <a:ext cx="1467907" cy="1502568"/>
          </a:xfrm>
          <a:prstGeom prst="rect">
            <a:avLst/>
          </a:prstGeom>
          <a:solidFill>
            <a:srgbClr val="C00000"/>
          </a:solidFill>
        </p:spPr>
        <p:txBody>
          <a:bodyPr wrap="square" rtlCol="0">
            <a:spAutoFit/>
          </a:bodyPr>
          <a:lstStyle/>
          <a:p>
            <a:endParaRPr lang="en-GB"/>
          </a:p>
        </p:txBody>
      </p:sp>
      <p:sp>
        <p:nvSpPr>
          <p:cNvPr id="7" name="Flowchart: Connector 6">
            <a:extLst>
              <a:ext uri="{FF2B5EF4-FFF2-40B4-BE49-F238E27FC236}">
                <a16:creationId xmlns:a16="http://schemas.microsoft.com/office/drawing/2014/main" id="{9739DC90-58D0-4377-82C4-BB6FB724E186}"/>
              </a:ext>
            </a:extLst>
          </p:cNvPr>
          <p:cNvSpPr/>
          <p:nvPr/>
        </p:nvSpPr>
        <p:spPr>
          <a:xfrm>
            <a:off x="766483" y="2037229"/>
            <a:ext cx="1055594" cy="10623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Arial" panose="020B0604020202020204" pitchFamily="34" charset="0"/>
                <a:cs typeface="Arial" panose="020B0604020202020204" pitchFamily="34" charset="0"/>
              </a:rPr>
              <a:t>80%</a:t>
            </a:r>
          </a:p>
        </p:txBody>
      </p:sp>
      <p:sp>
        <p:nvSpPr>
          <p:cNvPr id="9" name="Arrow: Up 8">
            <a:extLst>
              <a:ext uri="{FF2B5EF4-FFF2-40B4-BE49-F238E27FC236}">
                <a16:creationId xmlns:a16="http://schemas.microsoft.com/office/drawing/2014/main" id="{E266C45C-21C0-4C2F-A597-DC55F2B8DAE5}"/>
              </a:ext>
            </a:extLst>
          </p:cNvPr>
          <p:cNvSpPr/>
          <p:nvPr/>
        </p:nvSpPr>
        <p:spPr>
          <a:xfrm>
            <a:off x="1021976" y="4343400"/>
            <a:ext cx="618565" cy="961465"/>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404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telephone booth&#10;&#10;Description automatically generated with medium confidence">
            <a:extLst>
              <a:ext uri="{FF2B5EF4-FFF2-40B4-BE49-F238E27FC236}">
                <a16:creationId xmlns:a16="http://schemas.microsoft.com/office/drawing/2014/main" id="{E2E14DF6-296B-FCB3-1F2B-4B2081763D25}"/>
              </a:ext>
            </a:extLst>
          </p:cNvPr>
          <p:cNvPicPr>
            <a:picLocks noChangeAspect="1"/>
          </p:cNvPicPr>
          <p:nvPr/>
        </p:nvPicPr>
        <p:blipFill rotWithShape="1">
          <a:blip r:embed="rId2">
            <a:extLst>
              <a:ext uri="{28A0092B-C50C-407E-A947-70E740481C1C}">
                <a14:useLocalDpi xmlns:a14="http://schemas.microsoft.com/office/drawing/2010/main" val="0"/>
              </a:ext>
            </a:extLst>
          </a:blip>
          <a:srcRect l="26870"/>
          <a:stretch/>
        </p:blipFill>
        <p:spPr>
          <a:xfrm>
            <a:off x="8097520" y="-12328"/>
            <a:ext cx="4378959" cy="6882656"/>
          </a:xfrm>
          <a:prstGeom prst="rect">
            <a:avLst/>
          </a:prstGeom>
        </p:spPr>
      </p:pic>
      <p:sp>
        <p:nvSpPr>
          <p:cNvPr id="4" name="TextBox 3">
            <a:extLst>
              <a:ext uri="{FF2B5EF4-FFF2-40B4-BE49-F238E27FC236}">
                <a16:creationId xmlns:a16="http://schemas.microsoft.com/office/drawing/2014/main" id="{362F41A6-EE7E-F967-293B-67E4B66E1DC2}"/>
              </a:ext>
            </a:extLst>
          </p:cNvPr>
          <p:cNvSpPr txBox="1"/>
          <p:nvPr/>
        </p:nvSpPr>
        <p:spPr>
          <a:xfrm>
            <a:off x="416560" y="1318022"/>
            <a:ext cx="7274560" cy="4893647"/>
          </a:xfrm>
          <a:prstGeom prst="rect">
            <a:avLst/>
          </a:prstGeom>
          <a:noFill/>
        </p:spPr>
        <p:txBody>
          <a:bodyPr wrap="square">
            <a:spAutoFit/>
          </a:bodyPr>
          <a:lstStyle/>
          <a:p>
            <a:r>
              <a:rPr lang="en-US" sz="2400" i="0" dirty="0">
                <a:effectLst/>
                <a:latin typeface="Arial" panose="020B0604020202020204" pitchFamily="34" charset="0"/>
                <a:cs typeface="Arial" panose="020B0604020202020204" pitchFamily="34" charset="0"/>
              </a:rPr>
              <a:t>Defibrillators give a high energy electric shock to the heart of someone who has suffered a cardiac arrest to restore the heart’s normal rhythm.</a:t>
            </a:r>
          </a:p>
          <a:p>
            <a:endParaRPr lang="en-US" sz="2400" i="0" dirty="0">
              <a:effectLst/>
              <a:latin typeface="Arial" panose="020B0604020202020204" pitchFamily="34" charset="0"/>
              <a:cs typeface="Arial" panose="020B0604020202020204" pitchFamily="34" charset="0"/>
            </a:endParaRPr>
          </a:p>
          <a:p>
            <a:r>
              <a:rPr lang="en-US" sz="2400" b="0" i="0" dirty="0">
                <a:effectLst/>
                <a:latin typeface="Arial" panose="020B0604020202020204" pitchFamily="34" charset="0"/>
                <a:cs typeface="Arial" panose="020B0604020202020204" pitchFamily="34" charset="0"/>
              </a:rPr>
              <a:t>Combined with CPR, defibrillators give cardiac arrest patients the best possible chance of survival.</a:t>
            </a:r>
          </a:p>
          <a:p>
            <a:endParaRPr lang="en-US" sz="2400" b="0" i="0" dirty="0">
              <a:effectLst/>
              <a:latin typeface="Arial" panose="020B0604020202020204" pitchFamily="34" charset="0"/>
              <a:cs typeface="Arial" panose="020B0604020202020204" pitchFamily="34" charset="0"/>
            </a:endParaRPr>
          </a:p>
          <a:p>
            <a:r>
              <a:rPr lang="en-US" sz="2400" b="0" i="0" dirty="0">
                <a:effectLst/>
                <a:latin typeface="Arial" panose="020B0604020202020204" pitchFamily="34" charset="0"/>
                <a:cs typeface="Arial" panose="020B0604020202020204" pitchFamily="34" charset="0"/>
              </a:rPr>
              <a:t>The devices are easy to use, provide audible instructions to the user and will not deliver a shock unless it is required. No training is required to use the equipment.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Where is your nearest defibrillator?</a:t>
            </a:r>
            <a:endParaRPr lang="en-US" sz="2400" b="1" i="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2A73E-7D95-5C97-C475-D83B4A8F93CF}"/>
              </a:ext>
            </a:extLst>
          </p:cNvPr>
          <p:cNvSpPr txBox="1"/>
          <p:nvPr/>
        </p:nvSpPr>
        <p:spPr>
          <a:xfrm>
            <a:off x="416560" y="439668"/>
            <a:ext cx="6096000" cy="769441"/>
          </a:xfrm>
          <a:prstGeom prst="rect">
            <a:avLst/>
          </a:prstGeom>
          <a:noFill/>
        </p:spPr>
        <p:txBody>
          <a:bodyPr wrap="square">
            <a:spAutoFit/>
          </a:bodyPr>
          <a:lstStyle/>
          <a:p>
            <a:r>
              <a:rPr lang="en-US" sz="4400" b="1" kern="1200" dirty="0">
                <a:solidFill>
                  <a:schemeClr val="tx1"/>
                </a:solidFill>
                <a:latin typeface="Arial" panose="020B0604020202020204" pitchFamily="34" charset="0"/>
                <a:ea typeface="+mj-ea"/>
                <a:cs typeface="Arial" panose="020B0604020202020204" pitchFamily="34" charset="0"/>
              </a:rPr>
              <a:t>Defibrillators</a:t>
            </a:r>
            <a:endParaRPr lang="en-GB" sz="4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2273F34-0B07-6619-ACC6-8382BD553B11}"/>
              </a:ext>
            </a:extLst>
          </p:cNvPr>
          <p:cNvPicPr>
            <a:picLocks noChangeAspect="1"/>
          </p:cNvPicPr>
          <p:nvPr/>
        </p:nvPicPr>
        <p:blipFill>
          <a:blip r:embed="rId3"/>
          <a:stretch>
            <a:fillRect/>
          </a:stretch>
        </p:blipFill>
        <p:spPr>
          <a:xfrm>
            <a:off x="0" y="6736080"/>
            <a:ext cx="12192000" cy="121920"/>
          </a:xfrm>
          <a:prstGeom prst="rect">
            <a:avLst/>
          </a:prstGeom>
        </p:spPr>
      </p:pic>
    </p:spTree>
    <p:extLst>
      <p:ext uri="{BB962C8B-B14F-4D97-AF65-F5344CB8AC3E}">
        <p14:creationId xmlns:p14="http://schemas.microsoft.com/office/powerpoint/2010/main" val="2151196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person, bed, cloth&#10;&#10;Description automatically generated">
            <a:extLst>
              <a:ext uri="{FF2B5EF4-FFF2-40B4-BE49-F238E27FC236}">
                <a16:creationId xmlns:a16="http://schemas.microsoft.com/office/drawing/2014/main" id="{103A4876-D51B-4297-A116-389F48AD1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089" y="-297951"/>
            <a:ext cx="9670473" cy="6858000"/>
          </a:xfrm>
          <a:prstGeom prst="rect">
            <a:avLst/>
          </a:prstGeom>
          <a:effectLst>
            <a:softEdge rad="635000"/>
          </a:effectLst>
        </p:spPr>
      </p:pic>
      <p:sp>
        <p:nvSpPr>
          <p:cNvPr id="12" name="Content Placeholder 11">
            <a:extLst>
              <a:ext uri="{FF2B5EF4-FFF2-40B4-BE49-F238E27FC236}">
                <a16:creationId xmlns:a16="http://schemas.microsoft.com/office/drawing/2014/main" id="{1D4EF990-7240-4380-85EC-2E438A87C3F3}"/>
              </a:ext>
            </a:extLst>
          </p:cNvPr>
          <p:cNvSpPr>
            <a:spLocks noGrp="1"/>
          </p:cNvSpPr>
          <p:nvPr>
            <p:ph idx="1"/>
          </p:nvPr>
        </p:nvSpPr>
        <p:spPr>
          <a:xfrm>
            <a:off x="-3051" y="5802856"/>
            <a:ext cx="12192002" cy="3742762"/>
          </a:xfrm>
        </p:spPr>
        <p:txBody>
          <a:bodyPr>
            <a:normAutofit/>
          </a:bodyPr>
          <a:lstStyle/>
          <a:p>
            <a:pPr marL="0" indent="0" algn="ctr">
              <a:buNone/>
            </a:pPr>
            <a:r>
              <a:rPr lang="en-US" sz="4400" dirty="0">
                <a:latin typeface="Arial" panose="020B0604020202020204" pitchFamily="34" charset="0"/>
                <a:cs typeface="Arial" panose="020B0604020202020204" pitchFamily="34" charset="0"/>
              </a:rPr>
              <a:t>It only takes two hands to save a life</a:t>
            </a:r>
          </a:p>
        </p:txBody>
      </p:sp>
    </p:spTree>
    <p:extLst>
      <p:ext uri="{BB962C8B-B14F-4D97-AF65-F5344CB8AC3E}">
        <p14:creationId xmlns:p14="http://schemas.microsoft.com/office/powerpoint/2010/main" val="3722386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D738-B1D0-4FFF-A4F5-7C7372D5B5F2}"/>
              </a:ext>
            </a:extLst>
          </p:cNvPr>
          <p:cNvSpPr>
            <a:spLocks noGrp="1"/>
          </p:cNvSpPr>
          <p:nvPr>
            <p:ph type="title"/>
          </p:nvPr>
        </p:nvSpPr>
        <p:spPr>
          <a:xfrm>
            <a:off x="484214" y="629266"/>
            <a:ext cx="4154841" cy="1622321"/>
          </a:xfrm>
        </p:spPr>
        <p:txBody>
          <a:bodyPr>
            <a:noAutofit/>
          </a:bodyPr>
          <a:lstStyle/>
          <a:p>
            <a:r>
              <a:rPr lang="en-GB" b="1">
                <a:latin typeface="Arial" panose="020B0604020202020204" pitchFamily="34" charset="0"/>
                <a:cs typeface="Arial" panose="020B0604020202020204" pitchFamily="34" charset="0"/>
              </a:rPr>
              <a:t>We want to hear from you!</a:t>
            </a:r>
          </a:p>
        </p:txBody>
      </p:sp>
      <p:sp>
        <p:nvSpPr>
          <p:cNvPr id="4" name="Content Placeholder 3">
            <a:extLst>
              <a:ext uri="{FF2B5EF4-FFF2-40B4-BE49-F238E27FC236}">
                <a16:creationId xmlns:a16="http://schemas.microsoft.com/office/drawing/2014/main" id="{534BEFEF-4891-4F2B-A19A-2E33BB9C21E3}"/>
              </a:ext>
            </a:extLst>
          </p:cNvPr>
          <p:cNvSpPr>
            <a:spLocks noGrp="1"/>
          </p:cNvSpPr>
          <p:nvPr>
            <p:ph idx="1"/>
          </p:nvPr>
        </p:nvSpPr>
        <p:spPr>
          <a:xfrm>
            <a:off x="484214" y="2438400"/>
            <a:ext cx="4154841" cy="3785419"/>
          </a:xfrm>
        </p:spPr>
        <p:txBody>
          <a:bodyPr>
            <a:noAutofit/>
          </a:bodyPr>
          <a:lstStyle/>
          <a:p>
            <a:pPr marL="0" indent="0">
              <a:buNone/>
            </a:pPr>
            <a:r>
              <a:rPr lang="en-GB" sz="2400">
                <a:latin typeface="Arial" panose="020B0604020202020204" pitchFamily="34" charset="0"/>
                <a:cs typeface="Arial" panose="020B0604020202020204" pitchFamily="34" charset="0"/>
              </a:rPr>
              <a:t>Please take the time to complete a short survey so we can understand more about your CPR knowledge. </a:t>
            </a:r>
          </a:p>
          <a:p>
            <a:pPr marL="0" indent="0">
              <a:buNone/>
            </a:pPr>
            <a:r>
              <a:rPr lang="en-GB" sz="2400">
                <a:latin typeface="Arial" panose="020B0604020202020204" pitchFamily="34" charset="0"/>
                <a:cs typeface="Arial" panose="020B0604020202020204" pitchFamily="34" charset="0"/>
              </a:rPr>
              <a:t>We would like all people who we train to complete this survey at:</a:t>
            </a:r>
          </a:p>
          <a:p>
            <a:pPr marL="0" indent="0">
              <a:buNone/>
            </a:pPr>
            <a:r>
              <a:rPr lang="en-GB" sz="2400">
                <a:latin typeface="Arial" panose="020B0604020202020204" pitchFamily="34" charset="0"/>
                <a:cs typeface="Arial" panose="020B0604020202020204" pitchFamily="34" charset="0"/>
                <a:hlinkClick r:id="rId3"/>
              </a:rPr>
              <a:t>https://www.surveymonkey.co.uk/r/KPYS68T</a:t>
            </a:r>
            <a:r>
              <a:rPr lang="en-GB" sz="2400">
                <a:latin typeface="Arial" panose="020B0604020202020204" pitchFamily="34" charset="0"/>
                <a:cs typeface="Arial" panose="020B0604020202020204" pitchFamily="34" charset="0"/>
              </a:rPr>
              <a:t> </a:t>
            </a:r>
          </a:p>
          <a:p>
            <a:pPr marL="0" indent="0">
              <a:buNone/>
            </a:pPr>
            <a:r>
              <a:rPr lang="en-GB" sz="2400" b="1">
                <a:latin typeface="Arial" panose="020B0604020202020204" pitchFamily="34" charset="0"/>
                <a:cs typeface="Arial" panose="020B0604020202020204" pitchFamily="34" charset="0"/>
              </a:rPr>
              <a:t>Thank you!</a:t>
            </a:r>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Qr code&#10;&#10;Description automatically generated">
            <a:extLst>
              <a:ext uri="{FF2B5EF4-FFF2-40B4-BE49-F238E27FC236}">
                <a16:creationId xmlns:a16="http://schemas.microsoft.com/office/drawing/2014/main" id="{A4C0F920-0284-48C6-A883-5BEB39D82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393" y="931478"/>
            <a:ext cx="4982270" cy="4991797"/>
          </a:xfrm>
          <a:prstGeom prst="rect">
            <a:avLst/>
          </a:prstGeom>
        </p:spPr>
      </p:pic>
    </p:spTree>
    <p:extLst>
      <p:ext uri="{BB962C8B-B14F-4D97-AF65-F5344CB8AC3E}">
        <p14:creationId xmlns:p14="http://schemas.microsoft.com/office/powerpoint/2010/main" val="37995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E594-55B1-443F-BF4D-6B2D722BA836}"/>
              </a:ext>
            </a:extLst>
          </p:cNvPr>
          <p:cNvSpPr>
            <a:spLocks noGrp="1"/>
          </p:cNvSpPr>
          <p:nvPr>
            <p:ph type="title"/>
          </p:nvPr>
        </p:nvSpPr>
        <p:spPr>
          <a:xfrm>
            <a:off x="6417733" y="1222648"/>
            <a:ext cx="5291663" cy="804220"/>
          </a:xfrm>
        </p:spPr>
        <p:txBody>
          <a:bodyPr anchor="b">
            <a:normAutofit/>
          </a:bodyPr>
          <a:lstStyle/>
          <a:p>
            <a:r>
              <a:rPr lang="en-GB" b="1" dirty="0">
                <a:latin typeface="Arial" panose="020B0604020202020204" pitchFamily="34" charset="0"/>
                <a:cs typeface="Arial" panose="020B0604020202020204" pitchFamily="34" charset="0"/>
              </a:rPr>
              <a:t>Welcome</a:t>
            </a:r>
          </a:p>
        </p:txBody>
      </p:sp>
      <p:pic>
        <p:nvPicPr>
          <p:cNvPr id="3" name="Picture 2" descr="A group of brown objects on a wooden floor&#10;&#10;Description automatically generated">
            <a:extLst>
              <a:ext uri="{FF2B5EF4-FFF2-40B4-BE49-F238E27FC236}">
                <a16:creationId xmlns:a16="http://schemas.microsoft.com/office/drawing/2014/main" id="{230821EB-3144-E1C0-083C-426E23E8EE8A}"/>
              </a:ext>
            </a:extLst>
          </p:cNvPr>
          <p:cNvPicPr>
            <a:picLocks noChangeAspect="1"/>
          </p:cNvPicPr>
          <p:nvPr/>
        </p:nvPicPr>
        <p:blipFill rotWithShape="1">
          <a:blip r:embed="rId2">
            <a:extLst>
              <a:ext uri="{28A0092B-C50C-407E-A947-70E740481C1C}">
                <a14:useLocalDpi xmlns:a14="http://schemas.microsoft.com/office/drawing/2010/main" val="0"/>
              </a:ext>
            </a:extLst>
          </a:blip>
          <a:srcRect l="23627" r="17025"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7" name="Content Placeholder 6">
            <a:extLst>
              <a:ext uri="{FF2B5EF4-FFF2-40B4-BE49-F238E27FC236}">
                <a16:creationId xmlns:a16="http://schemas.microsoft.com/office/drawing/2014/main" id="{3E733958-21CE-4D99-851D-7299D89A1E26}"/>
              </a:ext>
            </a:extLst>
          </p:cNvPr>
          <p:cNvSpPr>
            <a:spLocks noGrp="1"/>
          </p:cNvSpPr>
          <p:nvPr>
            <p:ph idx="1"/>
          </p:nvPr>
        </p:nvSpPr>
        <p:spPr>
          <a:xfrm>
            <a:off x="6417734" y="2614612"/>
            <a:ext cx="5291663" cy="3752849"/>
          </a:xfrm>
        </p:spPr>
        <p:txBody>
          <a:bodyPr>
            <a:normAutofit/>
          </a:bodyPr>
          <a:lstStyle/>
          <a:p>
            <a:pPr marL="0" indent="0">
              <a:buNone/>
            </a:pPr>
            <a:r>
              <a:rPr lang="en-GB" dirty="0">
                <a:latin typeface="Arial" panose="020B0604020202020204" pitchFamily="34" charset="0"/>
                <a:cs typeface="Arial" panose="020B0604020202020204" pitchFamily="34" charset="0"/>
              </a:rPr>
              <a:t>Introductions – who are we and why are we here?</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What is Restart a Heart Day and why is it important?</a:t>
            </a:r>
          </a:p>
          <a:p>
            <a:pPr marL="0" indent="0">
              <a:buNone/>
            </a:pPr>
            <a:endParaRPr lang="en-GB" sz="1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FA7E0C5-77E8-9249-A692-489B93EB54E1}"/>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885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D738-B1D0-4FFF-A4F5-7C7372D5B5F2}"/>
              </a:ext>
            </a:extLst>
          </p:cNvPr>
          <p:cNvSpPr>
            <a:spLocks noGrp="1"/>
          </p:cNvSpPr>
          <p:nvPr>
            <p:ph type="title"/>
          </p:nvPr>
        </p:nvSpPr>
        <p:spPr>
          <a:xfrm>
            <a:off x="481011" y="327025"/>
            <a:ext cx="5324477" cy="1630363"/>
          </a:xfrm>
        </p:spPr>
        <p:txBody>
          <a:bodyPr anchor="b">
            <a:normAutofit/>
          </a:bodyPr>
          <a:lstStyle/>
          <a:p>
            <a:r>
              <a:rPr lang="en-GB" b="1" dirty="0">
                <a:latin typeface="Arial" panose="020B0604020202020204" pitchFamily="34" charset="0"/>
                <a:cs typeface="Arial" panose="020B0604020202020204" pitchFamily="34" charset="0"/>
              </a:rPr>
              <a:t>What is a cardiac arrest?</a:t>
            </a:r>
          </a:p>
        </p:txBody>
      </p:sp>
      <p:sp>
        <p:nvSpPr>
          <p:cNvPr id="3" name="Content Placeholder 2">
            <a:extLst>
              <a:ext uri="{FF2B5EF4-FFF2-40B4-BE49-F238E27FC236}">
                <a16:creationId xmlns:a16="http://schemas.microsoft.com/office/drawing/2014/main" id="{30B1D50E-7F82-4406-8624-69301E4E37FE}"/>
              </a:ext>
            </a:extLst>
          </p:cNvPr>
          <p:cNvSpPr>
            <a:spLocks noGrp="1"/>
          </p:cNvSpPr>
          <p:nvPr>
            <p:ph idx="1"/>
          </p:nvPr>
        </p:nvSpPr>
        <p:spPr>
          <a:xfrm>
            <a:off x="481013" y="2286001"/>
            <a:ext cx="5324475" cy="4244974"/>
          </a:xfrm>
        </p:spPr>
        <p:txBody>
          <a:bodyPr anchor="t">
            <a:normAutofit/>
          </a:bodyPr>
          <a:lstStyle/>
          <a:p>
            <a:pPr marL="0" indent="0">
              <a:buNone/>
            </a:pPr>
            <a:r>
              <a:rPr lang="en-GB" sz="2000" dirty="0">
                <a:latin typeface="Arial" panose="020B0604020202020204" pitchFamily="34" charset="0"/>
                <a:cs typeface="Arial" panose="020B0604020202020204" pitchFamily="34" charset="0"/>
              </a:rPr>
              <a:t>A cardiac arrest is the ultimate medical emergency when someone’s heart stops pumping blood around their body, causing them to collapse and stop breathing normally.</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Every year about 30,000 people across the UK have a cardiac arrest outside of hospital. </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About 1 in 10 of these patients survive their cardiac arrest but in countries where CPR is taught as part of the school curriculum it is as high as 4 in 10.</a:t>
            </a:r>
          </a:p>
        </p:txBody>
      </p:sp>
      <p:pic>
        <p:nvPicPr>
          <p:cNvPr id="4" name="Picture 3">
            <a:extLst>
              <a:ext uri="{FF2B5EF4-FFF2-40B4-BE49-F238E27FC236}">
                <a16:creationId xmlns:a16="http://schemas.microsoft.com/office/drawing/2014/main" id="{2C02DF25-B740-C030-B177-E222276BEE5C}"/>
              </a:ext>
            </a:extLst>
          </p:cNvPr>
          <p:cNvPicPr>
            <a:picLocks noChangeAspect="1"/>
          </p:cNvPicPr>
          <p:nvPr/>
        </p:nvPicPr>
        <p:blipFill rotWithShape="1">
          <a:blip r:embed="rId3">
            <a:extLst>
              <a:ext uri="{28A0092B-C50C-407E-A947-70E740481C1C}">
                <a14:useLocalDpi xmlns:a14="http://schemas.microsoft.com/office/drawing/2010/main" val="0"/>
              </a:ext>
            </a:extLst>
          </a:blip>
          <a:srcRect t="10841" r="-1" b="6559"/>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4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1D50E-7F82-4406-8624-69301E4E37FE}"/>
              </a:ext>
            </a:extLst>
          </p:cNvPr>
          <p:cNvSpPr>
            <a:spLocks noGrp="1"/>
          </p:cNvSpPr>
          <p:nvPr>
            <p:ph idx="1"/>
          </p:nvPr>
        </p:nvSpPr>
        <p:spPr>
          <a:xfrm>
            <a:off x="332595" y="4345678"/>
            <a:ext cx="11526809" cy="2452687"/>
          </a:xfrm>
        </p:spPr>
        <p:txBody>
          <a:bodyPr anchor="ctr">
            <a:noAutofit/>
          </a:bodyPr>
          <a:lstStyle/>
          <a:p>
            <a:pPr marL="0" indent="0" algn="ctr">
              <a:buNone/>
            </a:pPr>
            <a:r>
              <a:rPr lang="en-GB" sz="2400" dirty="0">
                <a:latin typeface="Arial" panose="020B0604020202020204" pitchFamily="34" charset="0"/>
                <a:cs typeface="Arial" panose="020B0604020202020204" pitchFamily="34" charset="0"/>
              </a:rPr>
              <a:t>The Chain of Survival highlights the </a:t>
            </a:r>
            <a:r>
              <a:rPr lang="en-GB" sz="2400" b="1" dirty="0">
                <a:latin typeface="Arial" panose="020B0604020202020204" pitchFamily="34" charset="0"/>
                <a:cs typeface="Arial" panose="020B0604020202020204" pitchFamily="34" charset="0"/>
              </a:rPr>
              <a:t>four</a:t>
            </a:r>
            <a:r>
              <a:rPr lang="en-GB" sz="2400" dirty="0">
                <a:latin typeface="Arial" panose="020B0604020202020204" pitchFamily="34" charset="0"/>
                <a:cs typeface="Arial" panose="020B0604020202020204" pitchFamily="34" charset="0"/>
              </a:rPr>
              <a:t> essential steps needed to improve the chances of saving a life in an emergency. </a:t>
            </a:r>
          </a:p>
          <a:p>
            <a:pPr marL="0" indent="0" algn="ctr">
              <a:buNone/>
            </a:pPr>
            <a:r>
              <a:rPr lang="en-GB" sz="2400" dirty="0">
                <a:latin typeface="Arial" panose="020B0604020202020204" pitchFamily="34" charset="0"/>
                <a:cs typeface="Arial" panose="020B0604020202020204" pitchFamily="34" charset="0"/>
              </a:rPr>
              <a:t>Crucially, you must call 999 and ask for an ambulance straight away if someone is in cardiac arrest.</a:t>
            </a:r>
          </a:p>
          <a:p>
            <a:pPr marL="0" indent="0">
              <a:buNone/>
            </a:pPr>
            <a:endParaRPr lang="en-GB" sz="2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40BEB9-0EC8-64B5-9C0A-1C2292026DCE}"/>
              </a:ext>
            </a:extLst>
          </p:cNvPr>
          <p:cNvPicPr>
            <a:picLocks noChangeAspect="1"/>
          </p:cNvPicPr>
          <p:nvPr/>
        </p:nvPicPr>
        <p:blipFill>
          <a:blip r:embed="rId3"/>
          <a:stretch>
            <a:fillRect/>
          </a:stretch>
        </p:blipFill>
        <p:spPr>
          <a:xfrm>
            <a:off x="1238086" y="254844"/>
            <a:ext cx="9046015" cy="3857680"/>
          </a:xfrm>
          <a:prstGeom prst="rect">
            <a:avLst/>
          </a:prstGeom>
        </p:spPr>
      </p:pic>
    </p:spTree>
    <p:extLst>
      <p:ext uri="{BB962C8B-B14F-4D97-AF65-F5344CB8AC3E}">
        <p14:creationId xmlns:p14="http://schemas.microsoft.com/office/powerpoint/2010/main" val="2325551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518-97D0-DBBF-DFA5-9C84FEA256B2}"/>
              </a:ext>
            </a:extLst>
          </p:cNvPr>
          <p:cNvSpPr>
            <a:spLocks noGrp="1"/>
          </p:cNvSpPr>
          <p:nvPr>
            <p:ph type="title"/>
          </p:nvPr>
        </p:nvSpPr>
        <p:spPr>
          <a:xfrm>
            <a:off x="6498169" y="301104"/>
            <a:ext cx="5291663" cy="840644"/>
          </a:xfrm>
        </p:spPr>
        <p:txBody>
          <a:bodyPr vert="horz" lIns="91440" tIns="45720" rIns="91440" bIns="45720" rtlCol="0" anchor="b">
            <a:normAutofit/>
          </a:bodyPr>
          <a:lstStyle/>
          <a:p>
            <a:r>
              <a:rPr lang="en-US" sz="4000" b="1" dirty="0">
                <a:latin typeface="Arial" panose="020B0604020202020204" pitchFamily="34" charset="0"/>
                <a:cs typeface="Arial" panose="020B0604020202020204" pitchFamily="34" charset="0"/>
              </a:rPr>
              <a:t>What </a:t>
            </a:r>
            <a:r>
              <a:rPr lang="en-US" b="1" dirty="0">
                <a:latin typeface="Arial" panose="020B0604020202020204" pitchFamily="34" charset="0"/>
                <a:cs typeface="Arial" panose="020B0604020202020204" pitchFamily="34" charset="0"/>
              </a:rPr>
              <a:t>is</a:t>
            </a:r>
            <a:r>
              <a:rPr lang="en-US" sz="4000" b="1" dirty="0">
                <a:latin typeface="Arial" panose="020B0604020202020204" pitchFamily="34" charset="0"/>
                <a:cs typeface="Arial" panose="020B0604020202020204" pitchFamily="34" charset="0"/>
              </a:rPr>
              <a:t> CPR?</a:t>
            </a:r>
          </a:p>
        </p:txBody>
      </p:sp>
      <p:pic>
        <p:nvPicPr>
          <p:cNvPr id="4" name="Content Placeholder 3">
            <a:extLst>
              <a:ext uri="{FF2B5EF4-FFF2-40B4-BE49-F238E27FC236}">
                <a16:creationId xmlns:a16="http://schemas.microsoft.com/office/drawing/2014/main" id="{B3DFC148-5B7A-E72D-FCCD-5ACAD5C10F75}"/>
              </a:ext>
            </a:extLst>
          </p:cNvPr>
          <p:cNvPicPr>
            <a:picLocks noGrp="1" noChangeAspect="1"/>
          </p:cNvPicPr>
          <p:nvPr>
            <p:ph idx="1"/>
          </p:nvPr>
        </p:nvPicPr>
        <p:blipFill rotWithShape="1">
          <a:blip r:embed="rId2"/>
          <a:srcRect r="714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TextBox 5">
            <a:extLst>
              <a:ext uri="{FF2B5EF4-FFF2-40B4-BE49-F238E27FC236}">
                <a16:creationId xmlns:a16="http://schemas.microsoft.com/office/drawing/2014/main" id="{35A9767B-4FF7-6549-DEBB-E52A4D73D5CA}"/>
              </a:ext>
            </a:extLst>
          </p:cNvPr>
          <p:cNvSpPr txBox="1"/>
          <p:nvPr/>
        </p:nvSpPr>
        <p:spPr>
          <a:xfrm>
            <a:off x="6498168" y="1268698"/>
            <a:ext cx="5291663" cy="4885522"/>
          </a:xfrm>
          <a:prstGeom prst="rect">
            <a:avLst/>
          </a:prstGeom>
        </p:spPr>
        <p:txBody>
          <a:bodyPr vert="horz" lIns="91440" tIns="45720" rIns="91440" bIns="45720" rtlCol="0">
            <a:noAutofit/>
          </a:bodyPr>
          <a:lstStyle/>
          <a:p>
            <a:r>
              <a:rPr lang="en-US" sz="2400" i="0" dirty="0">
                <a:effectLst/>
                <a:latin typeface="Arial" panose="020B0604020202020204" pitchFamily="34" charset="0"/>
                <a:cs typeface="Arial" panose="020B0604020202020204" pitchFamily="34" charset="0"/>
              </a:rPr>
              <a:t>Cardiopulmonary resuscitation (CPR) is a simple life-saving technique given to someone in cardiac arrest. It aims to take over the job of the heart and lungs by keeping blood and oxygen flowing through the body.</a:t>
            </a:r>
          </a:p>
          <a:p>
            <a:pPr indent="-228600">
              <a:buFont typeface="Arial" panose="020B0604020202020204" pitchFamily="34" charset="0"/>
              <a:buChar char="•"/>
            </a:pPr>
            <a:endParaRPr lang="en-US" sz="2800" i="0" dirty="0">
              <a:effectLst/>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By performing CPR, you can more than double someone’s chance of survival.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Chances of survival decrease by 10% for every minute that passes without CPR.</a:t>
            </a:r>
          </a:p>
          <a:p>
            <a:endParaRPr lang="en-US" sz="2400" dirty="0">
              <a:latin typeface="Arial" panose="020B0604020202020204" pitchFamily="34" charset="0"/>
              <a:cs typeface="Arial" panose="020B0604020202020204" pitchFamily="34" charset="0"/>
            </a:endParaRPr>
          </a:p>
          <a:p>
            <a:pPr indent="-2286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19903E6-4F9C-EA69-3DA6-1335089BCC88}"/>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6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30C9C6-3BD9-9EAA-765F-F75151B933D1}"/>
              </a:ext>
            </a:extLst>
          </p:cNvPr>
          <p:cNvSpPr txBox="1">
            <a:spLocks/>
          </p:cNvSpPr>
          <p:nvPr/>
        </p:nvSpPr>
        <p:spPr>
          <a:xfrm>
            <a:off x="4331361" y="374534"/>
            <a:ext cx="5291663" cy="66643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latin typeface="Arial" panose="020B0604020202020204" pitchFamily="34" charset="0"/>
                <a:cs typeface="Arial" panose="020B0604020202020204" pitchFamily="34" charset="0"/>
              </a:rPr>
              <a:t>Hands-only</a:t>
            </a:r>
            <a:r>
              <a:rPr lang="en-US" sz="4000" b="1" dirty="0">
                <a:latin typeface="Arial" panose="020B0604020202020204" pitchFamily="34" charset="0"/>
                <a:cs typeface="Arial" panose="020B0604020202020204" pitchFamily="34" charset="0"/>
              </a:rPr>
              <a:t> CPR</a:t>
            </a:r>
          </a:p>
        </p:txBody>
      </p:sp>
      <p:pic>
        <p:nvPicPr>
          <p:cNvPr id="11" name="Picture 10" descr="A person on a mannequin&#10;&#10;Description automatically generated">
            <a:extLst>
              <a:ext uri="{FF2B5EF4-FFF2-40B4-BE49-F238E27FC236}">
                <a16:creationId xmlns:a16="http://schemas.microsoft.com/office/drawing/2014/main" id="{57FEA25C-8F68-B3F1-35D8-44C2900C184E}"/>
              </a:ext>
            </a:extLst>
          </p:cNvPr>
          <p:cNvPicPr>
            <a:picLocks noChangeAspect="1"/>
          </p:cNvPicPr>
          <p:nvPr/>
        </p:nvPicPr>
        <p:blipFill rotWithShape="1">
          <a:blip r:embed="rId2">
            <a:extLst>
              <a:ext uri="{28A0092B-C50C-407E-A947-70E740481C1C}">
                <a14:useLocalDpi xmlns:a14="http://schemas.microsoft.com/office/drawing/2010/main" val="0"/>
              </a:ext>
            </a:extLst>
          </a:blip>
          <a:srcRect l="47905"/>
          <a:stretch/>
        </p:blipFill>
        <p:spPr>
          <a:xfrm>
            <a:off x="-1232750" y="0"/>
            <a:ext cx="5291663"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TextBox 4">
            <a:extLst>
              <a:ext uri="{FF2B5EF4-FFF2-40B4-BE49-F238E27FC236}">
                <a16:creationId xmlns:a16="http://schemas.microsoft.com/office/drawing/2014/main" id="{97EF4647-BC93-BA6D-711A-0C2C48BD5CF6}"/>
              </a:ext>
            </a:extLst>
          </p:cNvPr>
          <p:cNvSpPr txBox="1"/>
          <p:nvPr/>
        </p:nvSpPr>
        <p:spPr>
          <a:xfrm>
            <a:off x="5305288" y="1389109"/>
            <a:ext cx="6642985" cy="3752849"/>
          </a:xfrm>
          <a:prstGeom prst="rect">
            <a:avLst/>
          </a:prstGeom>
        </p:spPr>
        <p:txBody>
          <a:bodyPr vert="horz" lIns="91440" tIns="45720" rIns="91440" bIns="45720" rtlCol="0">
            <a:noAutofit/>
          </a:bodyPr>
          <a:lstStyle/>
          <a:p>
            <a:r>
              <a:rPr lang="en-US" sz="2000" b="0" i="0" dirty="0">
                <a:effectLst/>
                <a:latin typeface="Arial" panose="020B0604020202020204" pitchFamily="34" charset="0"/>
                <a:cs typeface="Arial" panose="020B0604020202020204" pitchFamily="34" charset="0"/>
              </a:rPr>
              <a:t>Place the heel of your hand on the breastbone at the </a:t>
            </a:r>
            <a:r>
              <a:rPr lang="en-US" sz="2000" b="0" i="0" dirty="0" err="1">
                <a:effectLst/>
                <a:latin typeface="Arial" panose="020B0604020202020204" pitchFamily="34" charset="0"/>
                <a:cs typeface="Arial" panose="020B0604020202020204" pitchFamily="34" charset="0"/>
              </a:rPr>
              <a:t>centre</a:t>
            </a:r>
            <a:r>
              <a:rPr lang="en-US" sz="2000" b="0" i="0" dirty="0">
                <a:effectLst/>
                <a:latin typeface="Arial" panose="020B0604020202020204" pitchFamily="34" charset="0"/>
                <a:cs typeface="Arial" panose="020B0604020202020204" pitchFamily="34" charset="0"/>
              </a:rPr>
              <a:t> of the person's chest. Place your other hand on top of your first hand and interlock your fingers.</a:t>
            </a:r>
          </a:p>
          <a:p>
            <a:endParaRPr lang="en-US" sz="1400" b="0" i="0" dirty="0">
              <a:effectLst/>
              <a:latin typeface="Arial" panose="020B0604020202020204" pitchFamily="34" charset="0"/>
              <a:cs typeface="Arial" panose="020B0604020202020204" pitchFamily="34" charset="0"/>
            </a:endParaRPr>
          </a:p>
          <a:p>
            <a:r>
              <a:rPr lang="en-US" sz="2000" b="0" i="0" dirty="0">
                <a:effectLst/>
                <a:latin typeface="Arial" panose="020B0604020202020204" pitchFamily="34" charset="0"/>
                <a:cs typeface="Arial" panose="020B0604020202020204" pitchFamily="34" charset="0"/>
              </a:rPr>
              <a:t>Position yourself with your shoulders above your hands. Using your body weight (not just your arms), press straight down by 5 to 6cm (2 to 2.5 inches) on their chest.</a:t>
            </a:r>
          </a:p>
          <a:p>
            <a:endParaRPr lang="en-US" sz="1400" b="0" i="0" dirty="0">
              <a:effectLst/>
              <a:latin typeface="Arial" panose="020B0604020202020204" pitchFamily="34" charset="0"/>
              <a:cs typeface="Arial" panose="020B0604020202020204" pitchFamily="34" charset="0"/>
            </a:endParaRPr>
          </a:p>
          <a:p>
            <a:r>
              <a:rPr lang="en-US" sz="2000" b="0" i="0" dirty="0">
                <a:effectLst/>
                <a:latin typeface="Arial" panose="020B0604020202020204" pitchFamily="34" charset="0"/>
                <a:cs typeface="Arial" panose="020B0604020202020204" pitchFamily="34" charset="0"/>
              </a:rPr>
              <a:t>Keeping your hands on their chest, release the compression and allow the chest to return to its original position.</a:t>
            </a:r>
          </a:p>
          <a:p>
            <a:endParaRPr lang="en-US" sz="1400" b="0" i="0" dirty="0">
              <a:effectLst/>
              <a:latin typeface="Arial" panose="020B0604020202020204" pitchFamily="34" charset="0"/>
              <a:cs typeface="Arial" panose="020B0604020202020204" pitchFamily="34" charset="0"/>
            </a:endParaRPr>
          </a:p>
          <a:p>
            <a:r>
              <a:rPr lang="en-US" sz="2000" b="0" i="0" dirty="0">
                <a:effectLst/>
                <a:latin typeface="Arial" panose="020B0604020202020204" pitchFamily="34" charset="0"/>
                <a:cs typeface="Arial" panose="020B0604020202020204" pitchFamily="34" charset="0"/>
              </a:rPr>
              <a:t>Repeat these compressions at a rate of 100 to 120 times a minute (or to the beat of Stayin’ Alive or Baby Shark) until an ambulance arrives, you become exhausted or the patient starts to show signs of regaining consciousness such as coughing, opening eyes, speaking or breathing.</a:t>
            </a:r>
          </a:p>
        </p:txBody>
      </p:sp>
      <p:pic>
        <p:nvPicPr>
          <p:cNvPr id="17" name="Picture 16">
            <a:extLst>
              <a:ext uri="{FF2B5EF4-FFF2-40B4-BE49-F238E27FC236}">
                <a16:creationId xmlns:a16="http://schemas.microsoft.com/office/drawing/2014/main" id="{26BDDD52-B2E0-E669-CE78-80B9ED8E3139}"/>
              </a:ext>
            </a:extLst>
          </p:cNvPr>
          <p:cNvPicPr>
            <a:picLocks noChangeAspect="1"/>
          </p:cNvPicPr>
          <p:nvPr/>
        </p:nvPicPr>
        <p:blipFill>
          <a:blip r:embed="rId3"/>
          <a:stretch>
            <a:fillRect/>
          </a:stretch>
        </p:blipFill>
        <p:spPr>
          <a:xfrm>
            <a:off x="-1232749" y="6709551"/>
            <a:ext cx="13431519" cy="134315"/>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1CE1E513-C12F-5F72-5FFA-975CE3359FC6}"/>
              </a:ext>
            </a:extLst>
          </p:cNvPr>
          <p:cNvPicPr>
            <a:picLocks noChangeAspect="1"/>
          </p:cNvPicPr>
          <p:nvPr/>
        </p:nvPicPr>
        <p:blipFill rotWithShape="1">
          <a:blip r:embed="rId4">
            <a:extLst>
              <a:ext uri="{28A0092B-C50C-407E-A947-70E740481C1C}">
                <a14:useLocalDpi xmlns:a14="http://schemas.microsoft.com/office/drawing/2010/main" val="0"/>
              </a:ext>
            </a:extLst>
          </a:blip>
          <a:srcRect l="20681" t="20234" r="18674" b="17634"/>
          <a:stretch/>
        </p:blipFill>
        <p:spPr>
          <a:xfrm>
            <a:off x="4378727" y="1511368"/>
            <a:ext cx="879195" cy="9007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58D6EE0F-EA33-D287-A931-0E3C7C9FD813}"/>
              </a:ext>
            </a:extLst>
          </p:cNvPr>
          <p:cNvPicPr>
            <a:picLocks noChangeAspect="1"/>
          </p:cNvPicPr>
          <p:nvPr/>
        </p:nvPicPr>
        <p:blipFill rotWithShape="1">
          <a:blip r:embed="rId4">
            <a:extLst>
              <a:ext uri="{28A0092B-C50C-407E-A947-70E740481C1C}">
                <a14:useLocalDpi xmlns:a14="http://schemas.microsoft.com/office/drawing/2010/main" val="0"/>
              </a:ext>
            </a:extLst>
          </a:blip>
          <a:srcRect l="20681" t="20234" r="18674" b="17634"/>
          <a:stretch/>
        </p:blipFill>
        <p:spPr>
          <a:xfrm>
            <a:off x="4331361" y="2557815"/>
            <a:ext cx="879195" cy="900748"/>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0A6990E1-2D2E-D1B9-10EE-72D13EFE5519}"/>
              </a:ext>
            </a:extLst>
          </p:cNvPr>
          <p:cNvPicPr>
            <a:picLocks noChangeAspect="1"/>
          </p:cNvPicPr>
          <p:nvPr/>
        </p:nvPicPr>
        <p:blipFill rotWithShape="1">
          <a:blip r:embed="rId4">
            <a:extLst>
              <a:ext uri="{28A0092B-C50C-407E-A947-70E740481C1C}">
                <a14:useLocalDpi xmlns:a14="http://schemas.microsoft.com/office/drawing/2010/main" val="0"/>
              </a:ext>
            </a:extLst>
          </a:blip>
          <a:srcRect l="20681" t="20234" r="18674" b="17634"/>
          <a:stretch/>
        </p:blipFill>
        <p:spPr>
          <a:xfrm>
            <a:off x="4426093" y="3732935"/>
            <a:ext cx="879195" cy="900748"/>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12592197-535B-4550-FFD4-BD7A91C5400A}"/>
              </a:ext>
            </a:extLst>
          </p:cNvPr>
          <p:cNvPicPr>
            <a:picLocks noChangeAspect="1"/>
          </p:cNvPicPr>
          <p:nvPr/>
        </p:nvPicPr>
        <p:blipFill rotWithShape="1">
          <a:blip r:embed="rId4">
            <a:extLst>
              <a:ext uri="{28A0092B-C50C-407E-A947-70E740481C1C}">
                <a14:useLocalDpi xmlns:a14="http://schemas.microsoft.com/office/drawing/2010/main" val="0"/>
              </a:ext>
            </a:extLst>
          </a:blip>
          <a:srcRect l="20681" t="20234" r="18674" b="17634"/>
          <a:stretch/>
        </p:blipFill>
        <p:spPr>
          <a:xfrm>
            <a:off x="4426093" y="4841137"/>
            <a:ext cx="879195" cy="900748"/>
          </a:xfrm>
          <a:prstGeom prst="rect">
            <a:avLst/>
          </a:prstGeom>
        </p:spPr>
      </p:pic>
    </p:spTree>
    <p:extLst>
      <p:ext uri="{BB962C8B-B14F-4D97-AF65-F5344CB8AC3E}">
        <p14:creationId xmlns:p14="http://schemas.microsoft.com/office/powerpoint/2010/main" val="161441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7D738-B1D0-4FFF-A4F5-7C7372D5B5F2}"/>
              </a:ext>
            </a:extLst>
          </p:cNvPr>
          <p:cNvSpPr>
            <a:spLocks noGrp="1"/>
          </p:cNvSpPr>
          <p:nvPr>
            <p:ph type="title"/>
          </p:nvPr>
        </p:nvSpPr>
        <p:spPr>
          <a:xfrm>
            <a:off x="658906" y="218574"/>
            <a:ext cx="10515600" cy="1325563"/>
          </a:xfrm>
        </p:spPr>
        <p:txBody>
          <a:bodyPr>
            <a:normAutofit/>
          </a:bodyPr>
          <a:lstStyle/>
          <a:p>
            <a:r>
              <a:rPr lang="en-GB" sz="4000" b="1" dirty="0">
                <a:latin typeface="Arial" panose="020B0604020202020204" pitchFamily="34" charset="0"/>
                <a:cs typeface="Arial" panose="020B0604020202020204" pitchFamily="34" charset="0"/>
              </a:rPr>
              <a:t>High quality CPR</a:t>
            </a:r>
            <a:br>
              <a:rPr lang="en-GB" sz="4000" dirty="0">
                <a:latin typeface="Arial" panose="020B0604020202020204" pitchFamily="34" charset="0"/>
                <a:cs typeface="Arial" panose="020B0604020202020204" pitchFamily="34" charset="0"/>
              </a:rPr>
            </a:br>
            <a:endParaRPr lang="en-GB" sz="4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34DF137-75D2-F74B-8253-178B10F22519}"/>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41F01BA-2099-4F81-AD25-F548B596B34D}"/>
              </a:ext>
            </a:extLst>
          </p:cNvPr>
          <p:cNvSpPr/>
          <p:nvPr/>
        </p:nvSpPr>
        <p:spPr>
          <a:xfrm>
            <a:off x="735454" y="2260372"/>
            <a:ext cx="2962835"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cs typeface="Arial" panose="020B0604020202020204" pitchFamily="34" charset="0"/>
              </a:rPr>
              <a:t>Rate</a:t>
            </a:r>
          </a:p>
        </p:txBody>
      </p:sp>
      <p:sp>
        <p:nvSpPr>
          <p:cNvPr id="12" name="Rectangle: Rounded Corners 11">
            <a:extLst>
              <a:ext uri="{FF2B5EF4-FFF2-40B4-BE49-F238E27FC236}">
                <a16:creationId xmlns:a16="http://schemas.microsoft.com/office/drawing/2014/main" id="{02AA6FA8-BA26-456B-A81F-1FF3E2C770C4}"/>
              </a:ext>
            </a:extLst>
          </p:cNvPr>
          <p:cNvSpPr/>
          <p:nvPr/>
        </p:nvSpPr>
        <p:spPr>
          <a:xfrm>
            <a:off x="735455" y="3701882"/>
            <a:ext cx="2962835"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latin typeface="Arial" panose="020B0604020202020204" pitchFamily="34" charset="0"/>
                <a:cs typeface="Arial" panose="020B0604020202020204" pitchFamily="34" charset="0"/>
              </a:rPr>
              <a:t>Depth</a:t>
            </a:r>
          </a:p>
        </p:txBody>
      </p:sp>
      <p:sp>
        <p:nvSpPr>
          <p:cNvPr id="22" name="Content Placeholder 21">
            <a:extLst>
              <a:ext uri="{FF2B5EF4-FFF2-40B4-BE49-F238E27FC236}">
                <a16:creationId xmlns:a16="http://schemas.microsoft.com/office/drawing/2014/main" id="{B8882DB1-4301-4F07-A3A6-264358E7D87C}"/>
              </a:ext>
            </a:extLst>
          </p:cNvPr>
          <p:cNvSpPr>
            <a:spLocks noGrp="1"/>
          </p:cNvSpPr>
          <p:nvPr>
            <p:ph idx="1"/>
          </p:nvPr>
        </p:nvSpPr>
        <p:spPr>
          <a:xfrm>
            <a:off x="735455" y="5108095"/>
            <a:ext cx="2962834"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3600">
                <a:latin typeface="Arial" panose="020B0604020202020204" pitchFamily="34" charset="0"/>
                <a:cs typeface="Arial" panose="020B0604020202020204" pitchFamily="34" charset="0"/>
              </a:rPr>
              <a:t>Don’t stop</a:t>
            </a:r>
          </a:p>
        </p:txBody>
      </p:sp>
      <p:sp>
        <p:nvSpPr>
          <p:cNvPr id="23" name="TextBox 22">
            <a:extLst>
              <a:ext uri="{FF2B5EF4-FFF2-40B4-BE49-F238E27FC236}">
                <a16:creationId xmlns:a16="http://schemas.microsoft.com/office/drawing/2014/main" id="{46A70124-AEC1-47F2-974C-1E108F0FB728}"/>
              </a:ext>
            </a:extLst>
          </p:cNvPr>
          <p:cNvSpPr txBox="1"/>
          <p:nvPr/>
        </p:nvSpPr>
        <p:spPr>
          <a:xfrm>
            <a:off x="3758306" y="2297515"/>
            <a:ext cx="4849463"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Compressions at a rate of 100 to 120 per minute or two per second.</a:t>
            </a:r>
          </a:p>
        </p:txBody>
      </p:sp>
      <p:sp>
        <p:nvSpPr>
          <p:cNvPr id="24" name="TextBox 23">
            <a:extLst>
              <a:ext uri="{FF2B5EF4-FFF2-40B4-BE49-F238E27FC236}">
                <a16:creationId xmlns:a16="http://schemas.microsoft.com/office/drawing/2014/main" id="{E6D2B160-A658-4536-BF98-BBB36DAD5D9F}"/>
              </a:ext>
            </a:extLst>
          </p:cNvPr>
          <p:cNvSpPr txBox="1"/>
          <p:nvPr/>
        </p:nvSpPr>
        <p:spPr>
          <a:xfrm>
            <a:off x="3758306" y="3752151"/>
            <a:ext cx="5432612"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Compression depth of 5 to 6 centimetres.</a:t>
            </a:r>
          </a:p>
        </p:txBody>
      </p:sp>
      <p:sp>
        <p:nvSpPr>
          <p:cNvPr id="25" name="TextBox 24">
            <a:extLst>
              <a:ext uri="{FF2B5EF4-FFF2-40B4-BE49-F238E27FC236}">
                <a16:creationId xmlns:a16="http://schemas.microsoft.com/office/drawing/2014/main" id="{BFBC60BC-B9D6-45D2-A3E3-8C90EF7FC877}"/>
              </a:ext>
            </a:extLst>
          </p:cNvPr>
          <p:cNvSpPr txBox="1"/>
          <p:nvPr/>
        </p:nvSpPr>
        <p:spPr>
          <a:xfrm>
            <a:off x="3758306" y="5149796"/>
            <a:ext cx="412377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Limit any pauses to chest compressions.</a:t>
            </a:r>
          </a:p>
        </p:txBody>
      </p:sp>
      <p:sp>
        <p:nvSpPr>
          <p:cNvPr id="3" name="TextBox 2">
            <a:extLst>
              <a:ext uri="{FF2B5EF4-FFF2-40B4-BE49-F238E27FC236}">
                <a16:creationId xmlns:a16="http://schemas.microsoft.com/office/drawing/2014/main" id="{0B37E693-9093-49A6-ABB5-26806DBB8998}"/>
              </a:ext>
            </a:extLst>
          </p:cNvPr>
          <p:cNvSpPr txBox="1"/>
          <p:nvPr/>
        </p:nvSpPr>
        <p:spPr>
          <a:xfrm>
            <a:off x="658906" y="1057010"/>
            <a:ext cx="10672482"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To make sure your CPR is effective, remember the phrase </a:t>
            </a:r>
            <a:r>
              <a:rPr lang="en-GB" sz="2400" b="1" dirty="0">
                <a:latin typeface="Arial" panose="020B0604020202020204" pitchFamily="34" charset="0"/>
                <a:cs typeface="Arial" panose="020B0604020202020204" pitchFamily="34" charset="0"/>
              </a:rPr>
              <a:t>‘Rate, Depth and Don’t Stop’</a:t>
            </a:r>
            <a:endParaRPr lang="en-GB" sz="2400" b="1" dirty="0"/>
          </a:p>
        </p:txBody>
      </p:sp>
      <p:pic>
        <p:nvPicPr>
          <p:cNvPr id="7" name="Picture 6" descr="Diagram&#10;&#10;Description automatically generated">
            <a:extLst>
              <a:ext uri="{FF2B5EF4-FFF2-40B4-BE49-F238E27FC236}">
                <a16:creationId xmlns:a16="http://schemas.microsoft.com/office/drawing/2014/main" id="{718A5685-5079-4115-A6E3-439B37AFE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3712" y="2251695"/>
            <a:ext cx="3557847" cy="3987338"/>
          </a:xfrm>
          <a:prstGeom prst="rect">
            <a:avLst/>
          </a:prstGeom>
        </p:spPr>
      </p:pic>
    </p:spTree>
    <p:extLst>
      <p:ext uri="{BB962C8B-B14F-4D97-AF65-F5344CB8AC3E}">
        <p14:creationId xmlns:p14="http://schemas.microsoft.com/office/powerpoint/2010/main" val="251442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053C-7E05-4448-BAE3-2C3B44C04284}"/>
              </a:ext>
            </a:extLst>
          </p:cNvPr>
          <p:cNvSpPr>
            <a:spLocks noGrp="1"/>
          </p:cNvSpPr>
          <p:nvPr>
            <p:ph type="title"/>
          </p:nvPr>
        </p:nvSpPr>
        <p:spPr>
          <a:xfrm>
            <a:off x="324492" y="111349"/>
            <a:ext cx="10515600" cy="1009651"/>
          </a:xfrm>
        </p:spPr>
        <p:txBody>
          <a:bodyPr>
            <a:normAutofit/>
          </a:bodyPr>
          <a:lstStyle/>
          <a:p>
            <a:r>
              <a:rPr lang="en-GB" b="1" dirty="0">
                <a:latin typeface="Arial" panose="020B0604020202020204" pitchFamily="34" charset="0"/>
                <a:cs typeface="Arial" panose="020B0604020202020204" pitchFamily="34" charset="0"/>
              </a:rPr>
              <a:t>CPR training video</a:t>
            </a:r>
          </a:p>
        </p:txBody>
      </p:sp>
      <p:sp>
        <p:nvSpPr>
          <p:cNvPr id="5" name="Rectangle 4">
            <a:extLst>
              <a:ext uri="{FF2B5EF4-FFF2-40B4-BE49-F238E27FC236}">
                <a16:creationId xmlns:a16="http://schemas.microsoft.com/office/drawing/2014/main" id="{5813EC74-56E9-F042-922B-A953A099058A}"/>
              </a:ext>
            </a:extLst>
          </p:cNvPr>
          <p:cNvSpPr/>
          <p:nvPr/>
        </p:nvSpPr>
        <p:spPr>
          <a:xfrm>
            <a:off x="0" y="6738730"/>
            <a:ext cx="12192000" cy="119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nline Media 6" title="Restart a Heart Day 2020 - CPR training">
            <a:hlinkClick r:id="" action="ppaction://media"/>
            <a:extLst>
              <a:ext uri="{FF2B5EF4-FFF2-40B4-BE49-F238E27FC236}">
                <a16:creationId xmlns:a16="http://schemas.microsoft.com/office/drawing/2014/main" id="{D01F7D9E-E5B0-4CD0-AEEE-EBD89B882531}"/>
              </a:ext>
            </a:extLst>
          </p:cNvPr>
          <p:cNvPicPr>
            <a:picLocks noGrp="1" noRot="1" noChangeAspect="1"/>
          </p:cNvPicPr>
          <p:nvPr>
            <p:ph idx="1"/>
            <a:videoFile r:link="rId1"/>
          </p:nvPr>
        </p:nvPicPr>
        <p:blipFill>
          <a:blip r:embed="rId4"/>
          <a:stretch>
            <a:fillRect/>
          </a:stretch>
        </p:blipFill>
        <p:spPr>
          <a:xfrm>
            <a:off x="1325149" y="1202076"/>
            <a:ext cx="9655237" cy="5455578"/>
          </a:xfrm>
          <a:prstGeom prst="rect">
            <a:avLst/>
          </a:prstGeom>
        </p:spPr>
      </p:pic>
    </p:spTree>
    <p:extLst>
      <p:ext uri="{BB962C8B-B14F-4D97-AF65-F5344CB8AC3E}">
        <p14:creationId xmlns:p14="http://schemas.microsoft.com/office/powerpoint/2010/main" val="169527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uniform performing cpr&#10;&#10;Description automatically generated">
            <a:extLst>
              <a:ext uri="{FF2B5EF4-FFF2-40B4-BE49-F238E27FC236}">
                <a16:creationId xmlns:a16="http://schemas.microsoft.com/office/drawing/2014/main" id="{8FF6D20C-5806-F7FA-0F05-7BCCFCD78CBD}"/>
              </a:ext>
            </a:extLst>
          </p:cNvPr>
          <p:cNvPicPr>
            <a:picLocks noChangeAspect="1"/>
          </p:cNvPicPr>
          <p:nvPr/>
        </p:nvPicPr>
        <p:blipFill rotWithShape="1">
          <a:blip r:embed="rId2">
            <a:extLst>
              <a:ext uri="{28A0092B-C50C-407E-A947-70E740481C1C}">
                <a14:useLocalDpi xmlns:a14="http://schemas.microsoft.com/office/drawing/2010/main" val="0"/>
              </a:ext>
            </a:extLst>
          </a:blip>
          <a:srcRect t="16023"/>
          <a:stretch/>
        </p:blipFill>
        <p:spPr>
          <a:xfrm>
            <a:off x="0" y="0"/>
            <a:ext cx="12192000" cy="6736080"/>
          </a:xfrm>
          <a:prstGeom prst="rect">
            <a:avLst/>
          </a:prstGeom>
        </p:spPr>
      </p:pic>
      <p:sp>
        <p:nvSpPr>
          <p:cNvPr id="2" name="Title 1">
            <a:extLst>
              <a:ext uri="{FF2B5EF4-FFF2-40B4-BE49-F238E27FC236}">
                <a16:creationId xmlns:a16="http://schemas.microsoft.com/office/drawing/2014/main" id="{8F9B51F2-0707-4E0F-B1F2-85DFFA674F6E}"/>
              </a:ext>
            </a:extLst>
          </p:cNvPr>
          <p:cNvSpPr>
            <a:spLocks noGrp="1"/>
          </p:cNvSpPr>
          <p:nvPr>
            <p:ph type="title"/>
          </p:nvPr>
        </p:nvSpPr>
        <p:spPr>
          <a:xfrm>
            <a:off x="221751" y="280379"/>
            <a:ext cx="4000928" cy="868755"/>
          </a:xfrm>
        </p:spPr>
        <p:txBody>
          <a:bodyPr>
            <a:normAutofit/>
          </a:bodyPr>
          <a:lstStyle/>
          <a:p>
            <a:r>
              <a:rPr lang="en-GB" b="1" dirty="0">
                <a:latin typeface="Arial" panose="020B0604020202020204" pitchFamily="34" charset="0"/>
                <a:cs typeface="Arial" panose="020B0604020202020204" pitchFamily="34" charset="0"/>
              </a:rPr>
              <a:t>Over to you!</a:t>
            </a:r>
          </a:p>
        </p:txBody>
      </p:sp>
      <p:pic>
        <p:nvPicPr>
          <p:cNvPr id="5" name="Picture 4">
            <a:extLst>
              <a:ext uri="{FF2B5EF4-FFF2-40B4-BE49-F238E27FC236}">
                <a16:creationId xmlns:a16="http://schemas.microsoft.com/office/drawing/2014/main" id="{7D6F2301-06A4-4087-944B-DEF2E30BD755}"/>
              </a:ext>
            </a:extLst>
          </p:cNvPr>
          <p:cNvPicPr>
            <a:picLocks noChangeAspect="1"/>
          </p:cNvPicPr>
          <p:nvPr/>
        </p:nvPicPr>
        <p:blipFill>
          <a:blip r:embed="rId3"/>
          <a:stretch>
            <a:fillRect/>
          </a:stretch>
        </p:blipFill>
        <p:spPr>
          <a:xfrm>
            <a:off x="0" y="6736080"/>
            <a:ext cx="12192000" cy="121920"/>
          </a:xfrm>
          <a:prstGeom prst="rect">
            <a:avLst/>
          </a:prstGeom>
        </p:spPr>
      </p:pic>
    </p:spTree>
    <p:extLst>
      <p:ext uri="{BB962C8B-B14F-4D97-AF65-F5344CB8AC3E}">
        <p14:creationId xmlns:p14="http://schemas.microsoft.com/office/powerpoint/2010/main" val="840406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A4CC8EB0D7034193FC9D6153439A4B" ma:contentTypeVersion="21" ma:contentTypeDescription="Create a new document." ma:contentTypeScope="" ma:versionID="a97418fcf2c7c0018d318e66cb523a60">
  <xsd:schema xmlns:xsd="http://www.w3.org/2001/XMLSchema" xmlns:xs="http://www.w3.org/2001/XMLSchema" xmlns:p="http://schemas.microsoft.com/office/2006/metadata/properties" xmlns:ns1="http://schemas.microsoft.com/sharepoint/v3" xmlns:ns2="cc6f70f5-b2a1-472a-b752-fe4eba9ecb60" xmlns:ns3="d6a529d3-8a38-41b8-b20f-68e2661e56d7" targetNamespace="http://schemas.microsoft.com/office/2006/metadata/properties" ma:root="true" ma:fieldsID="d677dbfbe5d9c31b98a7d0cf615fc3a6" ns1:_="" ns2:_="" ns3:_="">
    <xsd:import namespace="http://schemas.microsoft.com/sharepoint/v3"/>
    <xsd:import namespace="cc6f70f5-b2a1-472a-b752-fe4eba9ecb60"/>
    <xsd:import namespace="d6a529d3-8a38-41b8-b20f-68e2661e56d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1:_ip_UnifiedCompliancePolicyProperties" minOccurs="0"/>
                <xsd:element ref="ns1:_ip_UnifiedCompliancePolicyUIActio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ma:readOnly="false">
      <xsd:simpleType>
        <xsd:restriction base="dms:Note"/>
      </xsd:simpleType>
    </xsd:element>
    <xsd:element name="_ip_UnifiedCompliancePolicyUIAction" ma:index="15"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6f70f5-b2a1-472a-b752-fe4eba9ec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AutoTags" ma:index="16" nillable="true" ma:displayName="Tags" ma:hidden="true"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a529d3-8a38-41b8-b20f-68e2661e56d7" elementFormDefault="qualified">
    <xsd:import namespace="http://schemas.microsoft.com/office/2006/documentManagement/types"/>
    <xsd:import namespace="http://schemas.microsoft.com/office/infopath/2007/PartnerControls"/>
    <xsd:element name="SharedWithUsers" ma:index="2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hidden="true" ma:internalName="SharedWithDetails" ma:readOnly="true">
      <xsd:simpleType>
        <xsd:restriction base="dms:Note"/>
      </xsd:simpleType>
    </xsd:element>
    <xsd:element name="TaxCatchAll" ma:index="25" nillable="true" ma:displayName="Taxonomy Catch All Column" ma:hidden="true" ma:list="{9cbb87b8-646f-4431-80b3-e0e660097434}" ma:internalName="TaxCatchAll" ma:readOnly="false" ma:showField="CatchAllData" ma:web="d6a529d3-8a38-41b8-b20f-68e2661e56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d6a529d3-8a38-41b8-b20f-68e2661e56d7">
      <UserInfo>
        <DisplayName/>
        <AccountId xsi:nil="true"/>
        <AccountType/>
      </UserInfo>
    </SharedWithUsers>
    <_ip_UnifiedCompliancePolicyUIAction xmlns="http://schemas.microsoft.com/sharepoint/v3" xsi:nil="true"/>
    <_ip_UnifiedCompliancePolicyProperties xmlns="http://schemas.microsoft.com/sharepoint/v3" xsi:nil="true"/>
    <lcf76f155ced4ddcb4097134ff3c332f xmlns="cc6f70f5-b2a1-472a-b752-fe4eba9ecb60">
      <Terms xmlns="http://schemas.microsoft.com/office/infopath/2007/PartnerControls"/>
    </lcf76f155ced4ddcb4097134ff3c332f>
    <TaxCatchAll xmlns="d6a529d3-8a38-41b8-b20f-68e2661e56d7" xsi:nil="true"/>
    <MediaLengthInSeconds xmlns="cc6f70f5-b2a1-472a-b752-fe4eba9ecb60" xsi:nil="true"/>
  </documentManagement>
</p:properties>
</file>

<file path=customXml/itemProps1.xml><?xml version="1.0" encoding="utf-8"?>
<ds:datastoreItem xmlns:ds="http://schemas.openxmlformats.org/officeDocument/2006/customXml" ds:itemID="{90661BDE-42A1-45C5-BF60-52021284FFCD}">
  <ds:schemaRefs>
    <ds:schemaRef ds:uri="http://schemas.microsoft.com/sharepoint/v3/contenttype/forms"/>
  </ds:schemaRefs>
</ds:datastoreItem>
</file>

<file path=customXml/itemProps2.xml><?xml version="1.0" encoding="utf-8"?>
<ds:datastoreItem xmlns:ds="http://schemas.openxmlformats.org/officeDocument/2006/customXml" ds:itemID="{B23BA8A3-526F-49D1-91FF-760A615DE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c6f70f5-b2a1-472a-b752-fe4eba9ecb60"/>
    <ds:schemaRef ds:uri="d6a529d3-8a38-41b8-b20f-68e2661e56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788B62-1DE9-4554-9519-499D22D82DEB}">
  <ds:schemaRefs>
    <ds:schemaRef ds:uri="http://schemas.microsoft.com/office/2006/metadata/properties"/>
    <ds:schemaRef ds:uri="http://schemas.microsoft.com/office/infopath/2007/PartnerControls"/>
    <ds:schemaRef ds:uri="d6a529d3-8a38-41b8-b20f-68e2661e56d7"/>
    <ds:schemaRef ds:uri="http://schemas.microsoft.com/sharepoint/v3"/>
    <ds:schemaRef ds:uri="cc6f70f5-b2a1-472a-b752-fe4eba9ecb60"/>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2868</TotalTime>
  <Words>1137</Words>
  <Application>Microsoft Office PowerPoint</Application>
  <PresentationFormat>Widescreen</PresentationFormat>
  <Paragraphs>83</Paragraphs>
  <Slides>15</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Welcome</vt:lpstr>
      <vt:lpstr>What is a cardiac arrest?</vt:lpstr>
      <vt:lpstr>PowerPoint Presentation</vt:lpstr>
      <vt:lpstr>What is CPR?</vt:lpstr>
      <vt:lpstr>PowerPoint Presentation</vt:lpstr>
      <vt:lpstr>High quality CPR </vt:lpstr>
      <vt:lpstr>CPR training video</vt:lpstr>
      <vt:lpstr>Over to you!</vt:lpstr>
      <vt:lpstr>CPR playlist</vt:lpstr>
      <vt:lpstr>Myth busting</vt:lpstr>
      <vt:lpstr>Key messages</vt:lpstr>
      <vt:lpstr>PowerPoint Presentation</vt:lpstr>
      <vt:lpstr>PowerPoint Presentation</vt:lpstr>
      <vt:lpstr>We want to hear from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Restart a Heart Day 2023 </dc:title>
  <dc:creator>CARLYON, Jason (YORKSHIRE AMBULANCE SERVICE NHS TRUST)</dc:creator>
  <cp:lastModifiedBy>BOYES, Louise (YORKSHIRE AMBULANCE SERVICE NHS TRUST)</cp:lastModifiedBy>
  <cp:revision>3</cp:revision>
  <dcterms:created xsi:type="dcterms:W3CDTF">2021-06-28T13:24:58Z</dcterms:created>
  <dcterms:modified xsi:type="dcterms:W3CDTF">2023-08-04T15:04:47Z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0x01010049A4CC8EB0D7034193FC9D6153439A4B</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